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3.xml" ContentType="application/vnd.openxmlformats-officedocument.them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4"/>
    <p:sldMasterId id="2147483815" r:id="rId5"/>
    <p:sldMasterId id="2147483865" r:id="rId6"/>
  </p:sldMasterIdLst>
  <p:notesMasterIdLst>
    <p:notesMasterId r:id="rId13"/>
  </p:notesMasterIdLst>
  <p:handoutMasterIdLst>
    <p:handoutMasterId r:id="rId14"/>
  </p:handoutMasterIdLst>
  <p:sldIdLst>
    <p:sldId id="2146847009" r:id="rId7"/>
    <p:sldId id="2146847010" r:id="rId8"/>
    <p:sldId id="2147470844" r:id="rId9"/>
    <p:sldId id="2146846976" r:id="rId10"/>
    <p:sldId id="2147470846" r:id="rId11"/>
    <p:sldId id="2147470847" r:id="rId12"/>
  </p:sldIdLst>
  <p:sldSz cx="12192000" cy="6858000"/>
  <p:notesSz cx="6858000" cy="9144000"/>
  <p:custDataLst>
    <p:tags r:id="rId15"/>
  </p:custData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A6BA3F4D-F7D7-4EE3-A704-ECEB59FAF392}">
          <p14:sldIdLst>
            <p14:sldId id="2146847009"/>
            <p14:sldId id="2146847010"/>
          </p14:sldIdLst>
        </p14:section>
        <p14:section name="Sustainability" id="{C8356904-909F-42A1-99F1-4C1241B31D2F}">
          <p14:sldIdLst>
            <p14:sldId id="2147470844"/>
            <p14:sldId id="2146846976"/>
            <p14:sldId id="2147470846"/>
            <p14:sldId id="2147470847"/>
          </p14:sldIdLst>
        </p14:section>
      </p14:sectionLst>
    </p:ext>
    <p:ext uri="{EFAFB233-063F-42B5-8137-9DF3F51BA10A}">
      <p15:sldGuideLst xmlns:p15="http://schemas.microsoft.com/office/powerpoint/2012/main">
        <p15:guide id="2" pos="4294"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8A5DF9"/>
    <a:srgbClr val="FE4D4D"/>
    <a:srgbClr val="000000"/>
    <a:srgbClr val="009A43"/>
    <a:srgbClr val="D4F894"/>
    <a:srgbClr val="4D8CFE"/>
    <a:srgbClr val="A3FC49"/>
    <a:srgbClr val="F0F0F0"/>
    <a:srgbClr val="D4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19387B-8011-F9D5-92C8-B364DDC13306}" v="71" dt="2025-05-26T10:50:07.833"/>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97" autoAdjust="0"/>
    <p:restoredTop sz="94660"/>
  </p:normalViewPr>
  <p:slideViewPr>
    <p:cSldViewPr snapToGrid="0">
      <p:cViewPr varScale="1">
        <p:scale>
          <a:sx n="95" d="100"/>
          <a:sy n="95" d="100"/>
        </p:scale>
        <p:origin x="1410" y="306"/>
      </p:cViewPr>
      <p:guideLst>
        <p:guide pos="4294"/>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9A204FF7-0702-4255-A824-084C9BEF76D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E513978C-D0C9-4371-8108-876B4DD9FD2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60AAB-6B91-4B34-88F8-1F89D2853238}" type="datetimeFigureOut">
              <a:rPr lang="sv-SE" smtClean="0"/>
              <a:t>2025-06-03</a:t>
            </a:fld>
            <a:endParaRPr lang="sv-SE"/>
          </a:p>
        </p:txBody>
      </p:sp>
      <p:sp>
        <p:nvSpPr>
          <p:cNvPr id="4" name="Platshållare för sidfot 3">
            <a:extLst>
              <a:ext uri="{FF2B5EF4-FFF2-40B4-BE49-F238E27FC236}">
                <a16:creationId xmlns:a16="http://schemas.microsoft.com/office/drawing/2014/main" id="{887573E3-51DB-4E3A-A027-2A511531CF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1C7CAF43-B3B5-4174-AF45-E29317D911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933C08-2FA7-412C-AB3C-92D82A4906A8}" type="slidenum">
              <a:rPr lang="sv-SE" smtClean="0"/>
              <a:t>‹#›</a:t>
            </a:fld>
            <a:endParaRPr lang="sv-SE"/>
          </a:p>
        </p:txBody>
      </p:sp>
    </p:spTree>
    <p:extLst>
      <p:ext uri="{BB962C8B-B14F-4D97-AF65-F5344CB8AC3E}">
        <p14:creationId xmlns:p14="http://schemas.microsoft.com/office/powerpoint/2010/main" val="2411437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EC12B2-675A-4E53-BEDD-52F002EFCB90}" type="datetimeFigureOut">
              <a:rPr lang="sv-SE" smtClean="0"/>
              <a:t>2025-06-03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C65615-1D01-4919-B7EB-57A9F6A683F9}" type="slidenum">
              <a:rPr lang="sv-SE" smtClean="0"/>
              <a:t>‹#›</a:t>
            </a:fld>
            <a:endParaRPr lang="sv-SE"/>
          </a:p>
        </p:txBody>
      </p:sp>
    </p:spTree>
    <p:extLst>
      <p:ext uri="{BB962C8B-B14F-4D97-AF65-F5344CB8AC3E}">
        <p14:creationId xmlns:p14="http://schemas.microsoft.com/office/powerpoint/2010/main" val="2258016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C65615-1D01-4919-B7EB-57A9F6A683F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391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latin typeface="Arial" panose="020B0604020202020204" pitchFamily="34" charset="0"/>
              <a:cs typeface="Arial" panose="020B0604020202020204" pitchFamily="34" charset="0"/>
            </a:endParaRP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C65615-1D01-4919-B7EB-57A9F6A683F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2529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a:p>
        </p:txBody>
      </p:sp>
      <p:sp>
        <p:nvSpPr>
          <p:cNvPr id="4" name="Slide Number Placeholder 3"/>
          <p:cNvSpPr>
            <a:spLocks noGrp="1"/>
          </p:cNvSpPr>
          <p:nvPr>
            <p:ph type="sldNum" sz="quarter" idx="5"/>
          </p:nvPr>
        </p:nvSpPr>
        <p:spPr/>
        <p:txBody>
          <a:bodyPr/>
          <a:lstStyle/>
          <a:p>
            <a:fld id="{B6C65615-1D01-4919-B7EB-57A9F6A683F9}" type="slidenum">
              <a:rPr lang="sv-SE" smtClean="0"/>
              <a:t>4</a:t>
            </a:fld>
            <a:endParaRPr lang="sv-SE"/>
          </a:p>
        </p:txBody>
      </p:sp>
    </p:spTree>
    <p:extLst>
      <p:ext uri="{BB962C8B-B14F-4D97-AF65-F5344CB8AC3E}">
        <p14:creationId xmlns:p14="http://schemas.microsoft.com/office/powerpoint/2010/main" val="101234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B6C65615-1D01-4919-B7EB-57A9F6A683F9}" type="slidenum">
              <a:rPr lang="sv-SE" smtClean="0"/>
              <a:t>5</a:t>
            </a:fld>
            <a:endParaRPr lang="sv-SE"/>
          </a:p>
        </p:txBody>
      </p:sp>
    </p:spTree>
    <p:extLst>
      <p:ext uri="{BB962C8B-B14F-4D97-AF65-F5344CB8AC3E}">
        <p14:creationId xmlns:p14="http://schemas.microsoft.com/office/powerpoint/2010/main" val="2859618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6C65615-1D01-4919-B7EB-57A9F6A683F9}" type="slidenum">
              <a:rPr lang="sv-SE" smtClean="0"/>
              <a:t>6</a:t>
            </a:fld>
            <a:endParaRPr lang="sv-SE"/>
          </a:p>
        </p:txBody>
      </p:sp>
    </p:spTree>
    <p:extLst>
      <p:ext uri="{BB962C8B-B14F-4D97-AF65-F5344CB8AC3E}">
        <p14:creationId xmlns:p14="http://schemas.microsoft.com/office/powerpoint/2010/main" val="12132306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6.png"/><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9.jpe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8.png"/><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20.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24.xml"/><Relationship Id="rId6" Type="http://schemas.openxmlformats.org/officeDocument/2006/relationships/image" Target="../media/image11.png"/><Relationship Id="rId5" Type="http://schemas.openxmlformats.org/officeDocument/2006/relationships/image" Target="../media/image3.jpeg"/><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6.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29.xml"/><Relationship Id="rId5" Type="http://schemas.openxmlformats.org/officeDocument/2006/relationships/image" Target="../media/image6.png"/><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30.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31.xml"/><Relationship Id="rId5" Type="http://schemas.openxmlformats.org/officeDocument/2006/relationships/image" Target="../media/image9.jpeg"/><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32.xml"/><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3.xml"/><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34.xml"/><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35.xml"/><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2.xml"/><Relationship Id="rId1" Type="http://schemas.openxmlformats.org/officeDocument/2006/relationships/tags" Target="../tags/tag36.xml"/><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37.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2.xml"/><Relationship Id="rId1" Type="http://schemas.openxmlformats.org/officeDocument/2006/relationships/tags" Target="../tags/tag38.xml"/><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2.xml"/><Relationship Id="rId1" Type="http://schemas.openxmlformats.org/officeDocument/2006/relationships/tags" Target="../tags/tag39.xml"/><Relationship Id="rId5" Type="http://schemas.openxmlformats.org/officeDocument/2006/relationships/image" Target="../media/image8.png"/><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2.xml"/><Relationship Id="rId1" Type="http://schemas.openxmlformats.org/officeDocument/2006/relationships/tags" Target="../tags/tag40.xml"/><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2.xml"/><Relationship Id="rId1" Type="http://schemas.openxmlformats.org/officeDocument/2006/relationships/tags" Target="../tags/tag41.xml"/><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4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2.xml"/><Relationship Id="rId1" Type="http://schemas.openxmlformats.org/officeDocument/2006/relationships/tags" Target="../tags/tag43.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44.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45.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2.xml"/><Relationship Id="rId1" Type="http://schemas.openxmlformats.org/officeDocument/2006/relationships/tags" Target="../tags/tag46.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2.xml"/><Relationship Id="rId1" Type="http://schemas.openxmlformats.org/officeDocument/2006/relationships/tags" Target="../tags/tag47.xml"/><Relationship Id="rId6" Type="http://schemas.openxmlformats.org/officeDocument/2006/relationships/image" Target="../media/image11.png"/><Relationship Id="rId5" Type="http://schemas.openxmlformats.org/officeDocument/2006/relationships/image" Target="../media/image3.jpeg"/><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49.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3.xml"/><Relationship Id="rId1" Type="http://schemas.openxmlformats.org/officeDocument/2006/relationships/tags" Target="../tags/tag50.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51.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52.xml"/><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3.xml"/><Relationship Id="rId1" Type="http://schemas.openxmlformats.org/officeDocument/2006/relationships/tags" Target="../tags/tag53.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3.xml"/><Relationship Id="rId1" Type="http://schemas.openxmlformats.org/officeDocument/2006/relationships/tags" Target="../tags/tag54.xml"/><Relationship Id="rId5" Type="http://schemas.openxmlformats.org/officeDocument/2006/relationships/image" Target="../media/image14.jpe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3.xml"/><Relationship Id="rId1" Type="http://schemas.openxmlformats.org/officeDocument/2006/relationships/tags" Target="../tags/tag55.xml"/><Relationship Id="rId4" Type="http://schemas.openxmlformats.org/officeDocument/2006/relationships/image" Target="../media/image1.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3.xml"/><Relationship Id="rId1" Type="http://schemas.openxmlformats.org/officeDocument/2006/relationships/tags" Target="../tags/tag56.xml"/><Relationship Id="rId4" Type="http://schemas.openxmlformats.org/officeDocument/2006/relationships/image" Target="../media/image1.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3.xml"/><Relationship Id="rId1" Type="http://schemas.openxmlformats.org/officeDocument/2006/relationships/tags" Target="../tags/tag57.xml"/><Relationship Id="rId4" Type="http://schemas.openxmlformats.org/officeDocument/2006/relationships/image" Target="../media/image1.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58.xml"/><Relationship Id="rId4" Type="http://schemas.openxmlformats.org/officeDocument/2006/relationships/image" Target="../media/image1.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3.xml"/><Relationship Id="rId1" Type="http://schemas.openxmlformats.org/officeDocument/2006/relationships/tags" Target="../tags/tag59.xml"/><Relationship Id="rId4" Type="http://schemas.openxmlformats.org/officeDocument/2006/relationships/image" Target="../media/image1.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60.xml"/><Relationship Id="rId6" Type="http://schemas.openxmlformats.org/officeDocument/2006/relationships/image" Target="../media/image12.png"/><Relationship Id="rId5" Type="http://schemas.openxmlformats.org/officeDocument/2006/relationships/image" Target="../media/image16.jpeg"/><Relationship Id="rId4" Type="http://schemas.openxmlformats.org/officeDocument/2006/relationships/image" Target="../media/image1.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61.xml"/><Relationship Id="rId5" Type="http://schemas.openxmlformats.org/officeDocument/2006/relationships/image" Target="../media/image12.png"/><Relationship Id="rId4" Type="http://schemas.openxmlformats.org/officeDocument/2006/relationships/image" Target="../media/image1.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3.xml"/><Relationship Id="rId1" Type="http://schemas.openxmlformats.org/officeDocument/2006/relationships/tags" Target="../tags/tag62.xml"/><Relationship Id="rId5" Type="http://schemas.openxmlformats.org/officeDocument/2006/relationships/image" Target="../media/image12.png"/><Relationship Id="rId4" Type="http://schemas.openxmlformats.org/officeDocument/2006/relationships/image" Target="../media/image1.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3.xml"/><Relationship Id="rId1" Type="http://schemas.openxmlformats.org/officeDocument/2006/relationships/tags" Target="../tags/tag63.xml"/><Relationship Id="rId4" Type="http://schemas.openxmlformats.org/officeDocument/2006/relationships/image" Target="../media/image1.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3.xml"/><Relationship Id="rId1" Type="http://schemas.openxmlformats.org/officeDocument/2006/relationships/tags" Target="../tags/tag64.xml"/><Relationship Id="rId5" Type="http://schemas.openxmlformats.org/officeDocument/2006/relationships/image" Target="../media/image15.png"/><Relationship Id="rId4" Type="http://schemas.openxmlformats.org/officeDocument/2006/relationships/image" Target="../media/image1.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3.xml"/><Relationship Id="rId1" Type="http://schemas.openxmlformats.org/officeDocument/2006/relationships/tags" Target="../tags/tag65.xml"/><Relationship Id="rId4" Type="http://schemas.openxmlformats.org/officeDocument/2006/relationships/image" Target="../media/image1.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3.xml"/><Relationship Id="rId1" Type="http://schemas.openxmlformats.org/officeDocument/2006/relationships/tags" Target="../tags/tag66.xml"/><Relationship Id="rId4" Type="http://schemas.openxmlformats.org/officeDocument/2006/relationships/image" Target="../media/image1.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67.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68.xml"/><Relationship Id="rId5" Type="http://schemas.openxmlformats.org/officeDocument/2006/relationships/image" Target="../media/image4.png"/><Relationship Id="rId4" Type="http://schemas.openxmlformats.org/officeDocument/2006/relationships/image" Target="../media/image1.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9.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70.xml"/><Relationship Id="rId5" Type="http://schemas.openxmlformats.org/officeDocument/2006/relationships/image" Target="../media/image17.png"/><Relationship Id="rId4" Type="http://schemas.openxmlformats.org/officeDocument/2006/relationships/image" Target="../media/image1.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3.xml"/><Relationship Id="rId1" Type="http://schemas.openxmlformats.org/officeDocument/2006/relationships/tags" Target="../tags/tag71.xml"/><Relationship Id="rId5" Type="http://schemas.openxmlformats.org/officeDocument/2006/relationships/image" Target="../media/image18.png"/><Relationship Id="rId4" Type="http://schemas.openxmlformats.org/officeDocument/2006/relationships/image" Target="../media/image1.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3.xml"/><Relationship Id="rId1" Type="http://schemas.openxmlformats.org/officeDocument/2006/relationships/tags" Target="../tags/tag72.xml"/><Relationship Id="rId6" Type="http://schemas.openxmlformats.org/officeDocument/2006/relationships/image" Target="../media/image18.png"/><Relationship Id="rId5" Type="http://schemas.openxmlformats.org/officeDocument/2006/relationships/image" Target="../media/image3.jpe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1">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274083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Bildobjekt 6">
            <a:extLst>
              <a:ext uri="{FF2B5EF4-FFF2-40B4-BE49-F238E27FC236}">
                <a16:creationId xmlns:a16="http://schemas.microsoft.com/office/drawing/2014/main" id="{2DFBBD57-F2C8-4226-B03C-3FB850AD415B}"/>
              </a:ext>
            </a:extLst>
          </p:cNvPr>
          <p:cNvPicPr>
            <a:picLocks noChangeAspect="1"/>
          </p:cNvPicPr>
          <p:nvPr userDrawn="1"/>
        </p:nvPicPr>
        <p:blipFill>
          <a:blip r:embed="rId5"/>
          <a:stretch>
            <a:fillRect/>
          </a:stretch>
        </p:blipFill>
        <p:spPr>
          <a:xfrm>
            <a:off x="0" y="0"/>
            <a:ext cx="12192000" cy="6858000"/>
          </a:xfrm>
          <a:prstGeom prst="rect">
            <a:avLst/>
          </a:prstGeom>
        </p:spPr>
      </p:pic>
      <p:pic>
        <p:nvPicPr>
          <p:cNvPr id="9" name="Bildobjekt 8" descr="En bild som visar text, clipart&#10;&#10;Automatiskt genererad beskrivning">
            <a:extLst>
              <a:ext uri="{FF2B5EF4-FFF2-40B4-BE49-F238E27FC236}">
                <a16:creationId xmlns:a16="http://schemas.microsoft.com/office/drawing/2014/main" id="{B7B4273E-2A2E-424D-A1EF-B12D77FCDE1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886075" y="2857499"/>
            <a:ext cx="6395085" cy="1095401"/>
          </a:xfrm>
          <a:prstGeom prst="rect">
            <a:avLst/>
          </a:prstGeom>
        </p:spPr>
      </p:pic>
      <p:sp>
        <p:nvSpPr>
          <p:cNvPr id="5" name="Platshållare för sidfot 4">
            <a:extLst>
              <a:ext uri="{FF2B5EF4-FFF2-40B4-BE49-F238E27FC236}">
                <a16:creationId xmlns:a16="http://schemas.microsoft.com/office/drawing/2014/main" id="{9733D125-8FF9-4BD1-B695-D5FA1D399E9B}"/>
              </a:ext>
            </a:extLst>
          </p:cNvPr>
          <p:cNvSpPr>
            <a:spLocks noGrp="1"/>
          </p:cNvSpPr>
          <p:nvPr>
            <p:ph type="ftr" sz="quarter" idx="3"/>
          </p:nvPr>
        </p:nvSpPr>
        <p:spPr>
          <a:xfrm>
            <a:off x="2886075" y="123825"/>
            <a:ext cx="4114800" cy="328613"/>
          </a:xfrm>
          <a:prstGeom prst="rect">
            <a:avLst/>
          </a:prstGeom>
        </p:spPr>
        <p:txBody>
          <a:bodyPr vert="horz" lIns="0" tIns="0" rIns="0" bIns="0" rtlCol="0" anchor="b"/>
          <a:lstStyle>
            <a:lvl1pPr algn="l">
              <a:defRPr sz="1200">
                <a:solidFill>
                  <a:schemeClr val="bg1"/>
                </a:solidFill>
                <a:latin typeface="Söhne" panose="020B0503030202060203" pitchFamily="34" charset="0"/>
              </a:defRPr>
            </a:lvl1pPr>
          </a:lstStyle>
          <a:p>
            <a:r>
              <a:rPr lang="sv-SE"/>
              <a:t>footer</a:t>
            </a:r>
          </a:p>
        </p:txBody>
      </p:sp>
      <p:sp>
        <p:nvSpPr>
          <p:cNvPr id="8" name="Platshållare för datum 3">
            <a:extLst>
              <a:ext uri="{FF2B5EF4-FFF2-40B4-BE49-F238E27FC236}">
                <a16:creationId xmlns:a16="http://schemas.microsoft.com/office/drawing/2014/main" id="{A6025A94-0F9E-428B-8B9B-D31469511B2D}"/>
              </a:ext>
            </a:extLst>
          </p:cNvPr>
          <p:cNvSpPr>
            <a:spLocks noGrp="1"/>
          </p:cNvSpPr>
          <p:nvPr>
            <p:ph type="dt" sz="half" idx="10"/>
          </p:nvPr>
        </p:nvSpPr>
        <p:spPr>
          <a:xfrm>
            <a:off x="334963" y="124805"/>
            <a:ext cx="2325110" cy="327600"/>
          </a:xfrm>
          <a:prstGeom prst="rect">
            <a:avLst/>
          </a:prstGeom>
        </p:spPr>
        <p:txBody>
          <a:bodyPr lIns="0" tIns="0" rIns="0" bIns="0"/>
          <a:lstStyle>
            <a:lvl1pPr>
              <a:defRPr>
                <a:solidFill>
                  <a:schemeClr val="bg1"/>
                </a:solidFill>
              </a:defRPr>
            </a:lvl1pPr>
          </a:lstStyle>
          <a:p>
            <a:endParaRPr lang="sv-SE"/>
          </a:p>
        </p:txBody>
      </p:sp>
    </p:spTree>
    <p:extLst>
      <p:ext uri="{BB962C8B-B14F-4D97-AF65-F5344CB8AC3E}">
        <p14:creationId xmlns:p14="http://schemas.microsoft.com/office/powerpoint/2010/main" val="3945663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2">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752D665B-E4B1-4CD2-8E48-EC2DC0139BFE}"/>
              </a:ext>
            </a:extLst>
          </p:cNvPr>
          <p:cNvGraphicFramePr>
            <a:graphicFrameLocks noChangeAspect="1"/>
          </p:cNvGraphicFramePr>
          <p:nvPr userDrawn="1">
            <p:custDataLst>
              <p:tags r:id="rId1"/>
            </p:custDataLst>
            <p:extLst>
              <p:ext uri="{D42A27DB-BD31-4B8C-83A1-F6EECF244321}">
                <p14:modId xmlns:p14="http://schemas.microsoft.com/office/powerpoint/2010/main" val="15970000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9" name="Objekt 8" hidden="1">
                        <a:extLst>
                          <a:ext uri="{FF2B5EF4-FFF2-40B4-BE49-F238E27FC236}">
                            <a16:creationId xmlns:a16="http://schemas.microsoft.com/office/drawing/2014/main" id="{752D665B-E4B1-4CD2-8E48-EC2DC0139BF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Bildobjekt 4">
            <a:extLst>
              <a:ext uri="{FF2B5EF4-FFF2-40B4-BE49-F238E27FC236}">
                <a16:creationId xmlns:a16="http://schemas.microsoft.com/office/drawing/2014/main" id="{C4A889BE-7061-4713-8F9B-D127EF881DAD}"/>
              </a:ext>
            </a:extLst>
          </p:cNvPr>
          <p:cNvPicPr>
            <a:picLocks noChangeAspect="1"/>
          </p:cNvPicPr>
          <p:nvPr userDrawn="1"/>
        </p:nvPicPr>
        <p:blipFill>
          <a:blip r:embed="rId5"/>
          <a:src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9F413AD2-67B2-44F3-8EB2-9D9154C0E9E7}"/>
              </a:ext>
            </a:extLst>
          </p:cNvPr>
          <p:cNvSpPr/>
          <p:nvPr userDrawn="1"/>
        </p:nvSpPr>
        <p:spPr>
          <a:xfrm>
            <a:off x="-2198915" y="0"/>
            <a:ext cx="2061029" cy="3690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b="0" i="0" noProof="0">
                <a:solidFill>
                  <a:schemeClr val="tx1"/>
                </a:solidFill>
                <a:latin typeface="Söhne" panose="020B0503030202060203" pitchFamily="34" charset="0"/>
              </a:rPr>
              <a:t>To replace image: click on image, go to the ”Insert” tab, choose ”Image” and choose the image you want </a:t>
            </a:r>
            <a:br>
              <a:rPr lang="en-GB" b="0" i="0" noProof="0">
                <a:solidFill>
                  <a:schemeClr val="tx1"/>
                </a:solidFill>
                <a:latin typeface="Söhne" panose="020B0503030202060203" pitchFamily="34" charset="0"/>
              </a:rPr>
            </a:br>
            <a:r>
              <a:rPr lang="en-GB" b="0" i="0" noProof="0">
                <a:solidFill>
                  <a:schemeClr val="tx1"/>
                </a:solidFill>
                <a:latin typeface="Söhne" panose="020B0503030202060203" pitchFamily="34" charset="0"/>
              </a:rPr>
              <a:t>to replace the existing image with. Click on “Reset” in the start menu to make sure the logo is visible.</a:t>
            </a:r>
          </a:p>
        </p:txBody>
      </p:sp>
      <p:sp>
        <p:nvSpPr>
          <p:cNvPr id="14" name="Platshållare för sidfot 4">
            <a:extLst>
              <a:ext uri="{FF2B5EF4-FFF2-40B4-BE49-F238E27FC236}">
                <a16:creationId xmlns:a16="http://schemas.microsoft.com/office/drawing/2014/main" id="{0584B3B7-D7DF-43E9-8601-14A885F8319E}"/>
              </a:ext>
            </a:extLst>
          </p:cNvPr>
          <p:cNvSpPr>
            <a:spLocks noGrp="1"/>
          </p:cNvSpPr>
          <p:nvPr>
            <p:ph type="ftr" sz="quarter" idx="3"/>
          </p:nvPr>
        </p:nvSpPr>
        <p:spPr>
          <a:xfrm>
            <a:off x="2886075" y="123825"/>
            <a:ext cx="4114800" cy="328613"/>
          </a:xfrm>
          <a:prstGeom prst="rect">
            <a:avLst/>
          </a:prstGeom>
        </p:spPr>
        <p:txBody>
          <a:bodyPr vert="horz" lIns="0" tIns="0" rIns="0" bIns="0" rtlCol="0" anchor="b"/>
          <a:lstStyle>
            <a:lvl1pPr algn="l">
              <a:defRPr sz="1200">
                <a:solidFill>
                  <a:schemeClr val="bg1"/>
                </a:solidFill>
                <a:latin typeface="Söhne" panose="020B0503030202060203" pitchFamily="34" charset="0"/>
              </a:defRPr>
            </a:lvl1pPr>
          </a:lstStyle>
          <a:p>
            <a:r>
              <a:rPr lang="sv-SE"/>
              <a:t>footer</a:t>
            </a:r>
          </a:p>
        </p:txBody>
      </p:sp>
      <p:sp>
        <p:nvSpPr>
          <p:cNvPr id="16" name="Platshållare för datum 3">
            <a:extLst>
              <a:ext uri="{FF2B5EF4-FFF2-40B4-BE49-F238E27FC236}">
                <a16:creationId xmlns:a16="http://schemas.microsoft.com/office/drawing/2014/main" id="{EB6A04B2-8DFD-4EE9-8ABA-02FDB3CC6143}"/>
              </a:ext>
            </a:extLst>
          </p:cNvPr>
          <p:cNvSpPr>
            <a:spLocks noGrp="1"/>
          </p:cNvSpPr>
          <p:nvPr>
            <p:ph type="dt" sz="half" idx="10"/>
          </p:nvPr>
        </p:nvSpPr>
        <p:spPr>
          <a:xfrm>
            <a:off x="334963" y="124805"/>
            <a:ext cx="2325110" cy="327600"/>
          </a:xfrm>
          <a:prstGeom prst="rect">
            <a:avLst/>
          </a:prstGeom>
        </p:spPr>
        <p:txBody>
          <a:bodyPr lIns="0" tIns="0" rIns="0" bIns="0"/>
          <a:lstStyle>
            <a:lvl1pPr>
              <a:defRPr>
                <a:solidFill>
                  <a:schemeClr val="bg1"/>
                </a:solidFill>
              </a:defRPr>
            </a:lvl1pPr>
          </a:lstStyle>
          <a:p>
            <a:endParaRPr lang="sv-SE"/>
          </a:p>
        </p:txBody>
      </p:sp>
      <p:pic>
        <p:nvPicPr>
          <p:cNvPr id="13" name="Bildobjekt 12" descr="En bild som visar text, clipart&#10;&#10;Automatiskt genererad beskrivning">
            <a:extLst>
              <a:ext uri="{FF2B5EF4-FFF2-40B4-BE49-F238E27FC236}">
                <a16:creationId xmlns:a16="http://schemas.microsoft.com/office/drawing/2014/main" id="{C5699770-A8D0-477E-8470-E35487AB11ED}"/>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886075" y="2857499"/>
            <a:ext cx="6395085" cy="1095401"/>
          </a:xfrm>
          <a:prstGeom prst="rect">
            <a:avLst/>
          </a:prstGeom>
        </p:spPr>
      </p:pic>
    </p:spTree>
    <p:extLst>
      <p:ext uri="{BB962C8B-B14F-4D97-AF65-F5344CB8AC3E}">
        <p14:creationId xmlns:p14="http://schemas.microsoft.com/office/powerpoint/2010/main" val="993194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page 3">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4125089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Bildobjekt 3">
            <a:extLst>
              <a:ext uri="{FF2B5EF4-FFF2-40B4-BE49-F238E27FC236}">
                <a16:creationId xmlns:a16="http://schemas.microsoft.com/office/drawing/2014/main" id="{CA8A1555-86B3-41C3-9794-0943696CDB2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890654" y="2864393"/>
            <a:ext cx="6388393" cy="1080946"/>
          </a:xfrm>
          <a:prstGeom prst="rect">
            <a:avLst/>
          </a:prstGeom>
        </p:spPr>
      </p:pic>
      <p:sp>
        <p:nvSpPr>
          <p:cNvPr id="5" name="Rektangel 4">
            <a:extLst>
              <a:ext uri="{FF2B5EF4-FFF2-40B4-BE49-F238E27FC236}">
                <a16:creationId xmlns:a16="http://schemas.microsoft.com/office/drawing/2014/main" id="{F9F37B7E-6457-4FB2-8882-35C2B854F7C8}"/>
              </a:ext>
            </a:extLst>
          </p:cNvPr>
          <p:cNvSpPr/>
          <p:nvPr userDrawn="1"/>
        </p:nvSpPr>
        <p:spPr>
          <a:xfrm>
            <a:off x="-2749405" y="0"/>
            <a:ext cx="2512620" cy="38046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0" i="0">
                <a:solidFill>
                  <a:schemeClr val="accent3"/>
                </a:solidFill>
                <a:latin typeface="Söhne" panose="020B0503030202060203" pitchFamily="34" charset="0"/>
              </a:rPr>
              <a:t>To change background color go to “Design”, Format Background and choose either Blue, the light green or any of the greys. Do not use </a:t>
            </a:r>
            <a:r>
              <a:rPr lang="en-US" b="0" i="0" u="sng">
                <a:solidFill>
                  <a:schemeClr val="accent3"/>
                </a:solidFill>
                <a:latin typeface="Söhne" panose="020B0503030202060203" pitchFamily="34" charset="0"/>
              </a:rPr>
              <a:t>orange or bright green. </a:t>
            </a:r>
          </a:p>
        </p:txBody>
      </p:sp>
      <p:cxnSp>
        <p:nvCxnSpPr>
          <p:cNvPr id="7" name="Rak pilkoppling 6">
            <a:extLst>
              <a:ext uri="{FF2B5EF4-FFF2-40B4-BE49-F238E27FC236}">
                <a16:creationId xmlns:a16="http://schemas.microsoft.com/office/drawing/2014/main" id="{1B9A3913-AD08-4288-8DA2-41E7D4544C2B}"/>
              </a:ext>
            </a:extLst>
          </p:cNvPr>
          <p:cNvCxnSpPr>
            <a:cxnSpLocks/>
          </p:cNvCxnSpPr>
          <p:nvPr userDrawn="1"/>
        </p:nvCxnSpPr>
        <p:spPr>
          <a:xfrm>
            <a:off x="-1012083" y="3345396"/>
            <a:ext cx="287361" cy="4592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8" name="Bildobjekt 7">
            <a:extLst>
              <a:ext uri="{FF2B5EF4-FFF2-40B4-BE49-F238E27FC236}">
                <a16:creationId xmlns:a16="http://schemas.microsoft.com/office/drawing/2014/main" id="{A2317AC3-E1EC-42CF-B36E-3D557B795FFD}"/>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2633727" y="2316890"/>
            <a:ext cx="2198503" cy="1371679"/>
          </a:xfrm>
          <a:prstGeom prst="rect">
            <a:avLst/>
          </a:prstGeom>
        </p:spPr>
      </p:pic>
      <p:sp>
        <p:nvSpPr>
          <p:cNvPr id="9" name="Rektangel: rundade hörn 8">
            <a:extLst>
              <a:ext uri="{FF2B5EF4-FFF2-40B4-BE49-F238E27FC236}">
                <a16:creationId xmlns:a16="http://schemas.microsoft.com/office/drawing/2014/main" id="{5DD1F0AF-0987-4012-8C85-42B402FCB8B5}"/>
              </a:ext>
            </a:extLst>
          </p:cNvPr>
          <p:cNvSpPr/>
          <p:nvPr userDrawn="1"/>
        </p:nvSpPr>
        <p:spPr>
          <a:xfrm>
            <a:off x="-1779162" y="2332130"/>
            <a:ext cx="1153514" cy="25098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0" name="Rektangel: rundade hörn 9">
            <a:extLst>
              <a:ext uri="{FF2B5EF4-FFF2-40B4-BE49-F238E27FC236}">
                <a16:creationId xmlns:a16="http://schemas.microsoft.com/office/drawing/2014/main" id="{FC0531AE-5875-47E6-BD9D-38552A9E27E9}"/>
              </a:ext>
            </a:extLst>
          </p:cNvPr>
          <p:cNvSpPr/>
          <p:nvPr userDrawn="1"/>
        </p:nvSpPr>
        <p:spPr>
          <a:xfrm>
            <a:off x="-2639081" y="2689952"/>
            <a:ext cx="250318" cy="233363"/>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1" name="Frihandsfigur: Form 10">
            <a:extLst>
              <a:ext uri="{FF2B5EF4-FFF2-40B4-BE49-F238E27FC236}">
                <a16:creationId xmlns:a16="http://schemas.microsoft.com/office/drawing/2014/main" id="{54781A5B-9DEA-4630-84D2-57E2FFD8854D}"/>
              </a:ext>
            </a:extLst>
          </p:cNvPr>
          <p:cNvSpPr/>
          <p:nvPr userDrawn="1"/>
        </p:nvSpPr>
        <p:spPr>
          <a:xfrm>
            <a:off x="-3008168" y="1275844"/>
            <a:ext cx="1229006" cy="1161503"/>
          </a:xfrm>
          <a:custGeom>
            <a:avLst/>
            <a:gdLst>
              <a:gd name="connsiteX0" fmla="*/ 149225 w 660400"/>
              <a:gd name="connsiteY0" fmla="*/ 0 h 981075"/>
              <a:gd name="connsiteX1" fmla="*/ 0 w 660400"/>
              <a:gd name="connsiteY1" fmla="*/ 0 h 981075"/>
              <a:gd name="connsiteX2" fmla="*/ 0 w 660400"/>
              <a:gd name="connsiteY2" fmla="*/ 981075 h 981075"/>
              <a:gd name="connsiteX3" fmla="*/ 660400 w 66040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660400" h="981075">
                <a:moveTo>
                  <a:pt x="149225" y="0"/>
                </a:moveTo>
                <a:lnTo>
                  <a:pt x="0" y="0"/>
                </a:lnTo>
                <a:lnTo>
                  <a:pt x="0" y="981075"/>
                </a:lnTo>
                <a:lnTo>
                  <a:pt x="660400" y="981075"/>
                </a:lnTo>
              </a:path>
            </a:pathLst>
          </a:custGeom>
          <a:noFill/>
          <a:ln>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Söhne" panose="020B0503030202060203" pitchFamily="34" charset="0"/>
            </a:endParaRPr>
          </a:p>
        </p:txBody>
      </p:sp>
      <p:sp>
        <p:nvSpPr>
          <p:cNvPr id="12" name="Platshållare för sidfot 4">
            <a:extLst>
              <a:ext uri="{FF2B5EF4-FFF2-40B4-BE49-F238E27FC236}">
                <a16:creationId xmlns:a16="http://schemas.microsoft.com/office/drawing/2014/main" id="{D3F6B7D2-ECC2-448B-981F-F7F8A9900BA0}"/>
              </a:ext>
            </a:extLst>
          </p:cNvPr>
          <p:cNvSpPr>
            <a:spLocks noGrp="1"/>
          </p:cNvSpPr>
          <p:nvPr>
            <p:ph type="ftr" sz="quarter" idx="3"/>
          </p:nvPr>
        </p:nvSpPr>
        <p:spPr>
          <a:xfrm>
            <a:off x="2886075" y="123825"/>
            <a:ext cx="4114800" cy="328613"/>
          </a:xfrm>
          <a:prstGeom prst="rect">
            <a:avLst/>
          </a:prstGeom>
        </p:spPr>
        <p:txBody>
          <a:bodyPr vert="horz" lIns="0" tIns="0" rIns="0" bIns="0" rtlCol="0" anchor="b"/>
          <a:lstStyle>
            <a:lvl1pPr algn="l">
              <a:defRPr sz="1200" b="0" i="0">
                <a:solidFill>
                  <a:schemeClr val="tx1"/>
                </a:solidFill>
                <a:latin typeface="Söhne" panose="020B0503030202060203" pitchFamily="34" charset="0"/>
              </a:defRPr>
            </a:lvl1pPr>
          </a:lstStyle>
          <a:p>
            <a:r>
              <a:rPr lang="sv-SE"/>
              <a:t>footer</a:t>
            </a:r>
          </a:p>
        </p:txBody>
      </p:sp>
      <p:sp>
        <p:nvSpPr>
          <p:cNvPr id="13" name="Platshållare för datum 3">
            <a:extLst>
              <a:ext uri="{FF2B5EF4-FFF2-40B4-BE49-F238E27FC236}">
                <a16:creationId xmlns:a16="http://schemas.microsoft.com/office/drawing/2014/main" id="{5E467CD1-EDC8-4545-926C-517A687DD9FC}"/>
              </a:ext>
            </a:extLst>
          </p:cNvPr>
          <p:cNvSpPr>
            <a:spLocks noGrp="1"/>
          </p:cNvSpPr>
          <p:nvPr>
            <p:ph type="dt" sz="half" idx="10"/>
          </p:nvPr>
        </p:nvSpPr>
        <p:spPr>
          <a:xfrm>
            <a:off x="334963" y="124805"/>
            <a:ext cx="2325110" cy="327600"/>
          </a:xfrm>
          <a:prstGeom prst="rect">
            <a:avLst/>
          </a:prstGeom>
        </p:spPr>
        <p:txBody>
          <a:bodyPr lIns="0" tIns="0" rIns="0" bIns="0"/>
          <a:lstStyle>
            <a:lvl1pPr>
              <a:defRPr>
                <a:solidFill>
                  <a:schemeClr val="tx1"/>
                </a:solidFill>
              </a:defRPr>
            </a:lvl1pPr>
          </a:lstStyle>
          <a:p>
            <a:endParaRPr lang="sv-SE"/>
          </a:p>
        </p:txBody>
      </p:sp>
    </p:spTree>
    <p:extLst>
      <p:ext uri="{BB962C8B-B14F-4D97-AF65-F5344CB8AC3E}">
        <p14:creationId xmlns:p14="http://schemas.microsoft.com/office/powerpoint/2010/main" val="2578263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ont slide light grey">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752D665B-E4B1-4CD2-8E48-EC2DC0139BFE}"/>
              </a:ext>
            </a:extLst>
          </p:cNvPr>
          <p:cNvGraphicFramePr>
            <a:graphicFrameLocks noChangeAspect="1"/>
          </p:cNvGraphicFramePr>
          <p:nvPr userDrawn="1">
            <p:custDataLst>
              <p:tags r:id="rId1"/>
            </p:custDataLst>
            <p:extLst>
              <p:ext uri="{D42A27DB-BD31-4B8C-83A1-F6EECF244321}">
                <p14:modId xmlns:p14="http://schemas.microsoft.com/office/powerpoint/2010/main" val="4172566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9" name="Objekt 8" hidden="1">
                        <a:extLst>
                          <a:ext uri="{FF2B5EF4-FFF2-40B4-BE49-F238E27FC236}">
                            <a16:creationId xmlns:a16="http://schemas.microsoft.com/office/drawing/2014/main" id="{752D665B-E4B1-4CD2-8E48-EC2DC0139BF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FECD0C2D-DB7B-452B-BA36-C27945960D8B}"/>
              </a:ext>
            </a:extLst>
          </p:cNvPr>
          <p:cNvSpPr>
            <a:spLocks noGrp="1"/>
          </p:cNvSpPr>
          <p:nvPr>
            <p:ph type="ctrTitle"/>
          </p:nvPr>
        </p:nvSpPr>
        <p:spPr>
          <a:xfrm>
            <a:off x="1552575" y="1122363"/>
            <a:ext cx="9144000" cy="2387600"/>
          </a:xfrm>
        </p:spPr>
        <p:txBody>
          <a:bodyPr vert="horz" anchor="b"/>
          <a:lstStyle>
            <a:lvl1pPr algn="l">
              <a:defRPr sz="6000">
                <a:solidFill>
                  <a:schemeClr val="tx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659CD257-3D6C-4EE5-AB6D-32080174DC59}"/>
              </a:ext>
            </a:extLst>
          </p:cNvPr>
          <p:cNvSpPr>
            <a:spLocks noGrp="1"/>
          </p:cNvSpPr>
          <p:nvPr>
            <p:ph type="subTitle" idx="1"/>
          </p:nvPr>
        </p:nvSpPr>
        <p:spPr>
          <a:xfrm>
            <a:off x="1590675" y="3602038"/>
            <a:ext cx="9144000" cy="1655762"/>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CC3DF85-6BBA-41EF-8917-FE494F798924}"/>
              </a:ext>
            </a:extLst>
          </p:cNvPr>
          <p:cNvSpPr>
            <a:spLocks noGrp="1"/>
          </p:cNvSpPr>
          <p:nvPr>
            <p:ph type="dt" sz="half" idx="10"/>
          </p:nvPr>
        </p:nvSpPr>
        <p:spPr>
          <a:xfrm>
            <a:off x="334963" y="124805"/>
            <a:ext cx="2743200" cy="327600"/>
          </a:xfrm>
          <a:prstGeom prst="rect">
            <a:avLst/>
          </a:prstGeom>
        </p:spPr>
        <p:txBody>
          <a:bodyPr lIns="0" tIns="0" rIns="0" bIns="0"/>
          <a:lstStyle>
            <a:lvl1pPr>
              <a:defRPr>
                <a:solidFill>
                  <a:schemeClr val="tx1"/>
                </a:solidFill>
              </a:defRPr>
            </a:lvl1pPr>
          </a:lstStyle>
          <a:p>
            <a:endParaRPr lang="sv-SE"/>
          </a:p>
        </p:txBody>
      </p:sp>
      <p:sp>
        <p:nvSpPr>
          <p:cNvPr id="7" name="Rektangel 6">
            <a:extLst>
              <a:ext uri="{FF2B5EF4-FFF2-40B4-BE49-F238E27FC236}">
                <a16:creationId xmlns:a16="http://schemas.microsoft.com/office/drawing/2014/main" id="{769C2546-FCC4-47F6-9DC7-F91DFA056678}"/>
              </a:ext>
            </a:extLst>
          </p:cNvPr>
          <p:cNvSpPr/>
          <p:nvPr userDrawn="1"/>
        </p:nvSpPr>
        <p:spPr>
          <a:xfrm>
            <a:off x="-2749405" y="0"/>
            <a:ext cx="2512620" cy="38046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0" i="0">
                <a:solidFill>
                  <a:schemeClr val="accent3"/>
                </a:solidFill>
                <a:latin typeface="Söhne" panose="020B0503030202060203" pitchFamily="34" charset="0"/>
              </a:rPr>
              <a:t>To change background color go to “Design”, Format Background and choose either Blue, the light green or any of the greys. Do not use </a:t>
            </a:r>
            <a:r>
              <a:rPr lang="en-US" b="0" i="0" u="sng">
                <a:solidFill>
                  <a:schemeClr val="accent3"/>
                </a:solidFill>
                <a:latin typeface="Söhne" panose="020B0503030202060203" pitchFamily="34" charset="0"/>
              </a:rPr>
              <a:t>orange or bright green. </a:t>
            </a:r>
          </a:p>
        </p:txBody>
      </p:sp>
      <p:cxnSp>
        <p:nvCxnSpPr>
          <p:cNvPr id="8" name="Rak pilkoppling 7">
            <a:extLst>
              <a:ext uri="{FF2B5EF4-FFF2-40B4-BE49-F238E27FC236}">
                <a16:creationId xmlns:a16="http://schemas.microsoft.com/office/drawing/2014/main" id="{A518061A-3F29-4686-AA84-7DD358CBC506}"/>
              </a:ext>
            </a:extLst>
          </p:cNvPr>
          <p:cNvCxnSpPr>
            <a:cxnSpLocks/>
          </p:cNvCxnSpPr>
          <p:nvPr userDrawn="1"/>
        </p:nvCxnSpPr>
        <p:spPr>
          <a:xfrm>
            <a:off x="-1012083" y="3345396"/>
            <a:ext cx="287361" cy="4592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10" name="Bildobjekt 9">
            <a:extLst>
              <a:ext uri="{FF2B5EF4-FFF2-40B4-BE49-F238E27FC236}">
                <a16:creationId xmlns:a16="http://schemas.microsoft.com/office/drawing/2014/main" id="{1FA7AF6C-F217-4F0A-8DF2-A56BAC56F493}"/>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2633727" y="2316890"/>
            <a:ext cx="2198503" cy="1371679"/>
          </a:xfrm>
          <a:prstGeom prst="rect">
            <a:avLst/>
          </a:prstGeom>
        </p:spPr>
      </p:pic>
      <p:sp>
        <p:nvSpPr>
          <p:cNvPr id="11" name="Rektangel: rundade hörn 10">
            <a:extLst>
              <a:ext uri="{FF2B5EF4-FFF2-40B4-BE49-F238E27FC236}">
                <a16:creationId xmlns:a16="http://schemas.microsoft.com/office/drawing/2014/main" id="{5B8D6E39-F514-4852-B9F9-AFE6AA56375A}"/>
              </a:ext>
            </a:extLst>
          </p:cNvPr>
          <p:cNvSpPr/>
          <p:nvPr userDrawn="1"/>
        </p:nvSpPr>
        <p:spPr>
          <a:xfrm>
            <a:off x="-1779162" y="2332130"/>
            <a:ext cx="1153514" cy="25098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2" name="Rektangel: rundade hörn 11">
            <a:extLst>
              <a:ext uri="{FF2B5EF4-FFF2-40B4-BE49-F238E27FC236}">
                <a16:creationId xmlns:a16="http://schemas.microsoft.com/office/drawing/2014/main" id="{5A42BAC6-0341-47C7-A537-542BB0A48FC9}"/>
              </a:ext>
            </a:extLst>
          </p:cNvPr>
          <p:cNvSpPr/>
          <p:nvPr userDrawn="1"/>
        </p:nvSpPr>
        <p:spPr>
          <a:xfrm>
            <a:off x="-2639081" y="2689952"/>
            <a:ext cx="250318" cy="233363"/>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3" name="Frihandsfigur: Form 12">
            <a:extLst>
              <a:ext uri="{FF2B5EF4-FFF2-40B4-BE49-F238E27FC236}">
                <a16:creationId xmlns:a16="http://schemas.microsoft.com/office/drawing/2014/main" id="{BB3D1FEE-9C79-4FF0-B2B0-054BFFA5CCD0}"/>
              </a:ext>
            </a:extLst>
          </p:cNvPr>
          <p:cNvSpPr/>
          <p:nvPr userDrawn="1"/>
        </p:nvSpPr>
        <p:spPr>
          <a:xfrm>
            <a:off x="-3008168" y="1275844"/>
            <a:ext cx="1229006" cy="1161503"/>
          </a:xfrm>
          <a:custGeom>
            <a:avLst/>
            <a:gdLst>
              <a:gd name="connsiteX0" fmla="*/ 149225 w 660400"/>
              <a:gd name="connsiteY0" fmla="*/ 0 h 981075"/>
              <a:gd name="connsiteX1" fmla="*/ 0 w 660400"/>
              <a:gd name="connsiteY1" fmla="*/ 0 h 981075"/>
              <a:gd name="connsiteX2" fmla="*/ 0 w 660400"/>
              <a:gd name="connsiteY2" fmla="*/ 981075 h 981075"/>
              <a:gd name="connsiteX3" fmla="*/ 660400 w 66040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660400" h="981075">
                <a:moveTo>
                  <a:pt x="149225" y="0"/>
                </a:moveTo>
                <a:lnTo>
                  <a:pt x="0" y="0"/>
                </a:lnTo>
                <a:lnTo>
                  <a:pt x="0" y="981075"/>
                </a:lnTo>
                <a:lnTo>
                  <a:pt x="660400" y="981075"/>
                </a:lnTo>
              </a:path>
            </a:pathLst>
          </a:custGeom>
          <a:noFill/>
          <a:ln>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Söhne" panose="020B0503030202060203" pitchFamily="34" charset="0"/>
            </a:endParaRPr>
          </a:p>
        </p:txBody>
      </p:sp>
    </p:spTree>
    <p:extLst>
      <p:ext uri="{BB962C8B-B14F-4D97-AF65-F5344CB8AC3E}">
        <p14:creationId xmlns:p14="http://schemas.microsoft.com/office/powerpoint/2010/main" val="3821505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ront slide image">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752D665B-E4B1-4CD2-8E48-EC2DC0139BFE}"/>
              </a:ext>
            </a:extLst>
          </p:cNvPr>
          <p:cNvGraphicFramePr>
            <a:graphicFrameLocks noChangeAspect="1"/>
          </p:cNvGraphicFramePr>
          <p:nvPr userDrawn="1">
            <p:custDataLst>
              <p:tags r:id="rId1"/>
            </p:custDataLst>
            <p:extLst>
              <p:ext uri="{D42A27DB-BD31-4B8C-83A1-F6EECF244321}">
                <p14:modId xmlns:p14="http://schemas.microsoft.com/office/powerpoint/2010/main" val="12749842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9" name="Objekt 8" hidden="1">
                        <a:extLst>
                          <a:ext uri="{FF2B5EF4-FFF2-40B4-BE49-F238E27FC236}">
                            <a16:creationId xmlns:a16="http://schemas.microsoft.com/office/drawing/2014/main" id="{752D665B-E4B1-4CD2-8E48-EC2DC0139BF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Platshållare för bild 3">
            <a:extLst>
              <a:ext uri="{FF2B5EF4-FFF2-40B4-BE49-F238E27FC236}">
                <a16:creationId xmlns:a16="http://schemas.microsoft.com/office/drawing/2014/main" id="{50545C40-1CD7-4CCE-92F6-0847F05D9A17}"/>
              </a:ext>
            </a:extLst>
          </p:cNvPr>
          <p:cNvSpPr>
            <a:spLocks noGrp="1"/>
          </p:cNvSpPr>
          <p:nvPr>
            <p:ph type="pic" sz="quarter" idx="17" hasCustomPrompt="1"/>
          </p:nvPr>
        </p:nvSpPr>
        <p:spPr>
          <a:xfrm>
            <a:off x="0" y="0"/>
            <a:ext cx="12192000" cy="6858000"/>
          </a:xfrm>
          <a:blipFill>
            <a:blip r:embed="rId5"/>
            <a:stretch>
              <a:fillRect/>
            </a:stretch>
          </a:blipFill>
        </p:spPr>
        <p:txBody>
          <a:bodyPr/>
          <a:lstStyle>
            <a:lvl1pPr marL="0" indent="0">
              <a:buNone/>
              <a:defRPr/>
            </a:lvl1pPr>
          </a:lstStyle>
          <a:p>
            <a:r>
              <a:rPr lang="sv-SE"/>
              <a:t> </a:t>
            </a:r>
          </a:p>
        </p:txBody>
      </p:sp>
      <p:sp>
        <p:nvSpPr>
          <p:cNvPr id="2" name="Rubrik 1">
            <a:extLst>
              <a:ext uri="{FF2B5EF4-FFF2-40B4-BE49-F238E27FC236}">
                <a16:creationId xmlns:a16="http://schemas.microsoft.com/office/drawing/2014/main" id="{FECD0C2D-DB7B-452B-BA36-C27945960D8B}"/>
              </a:ext>
            </a:extLst>
          </p:cNvPr>
          <p:cNvSpPr>
            <a:spLocks noGrp="1"/>
          </p:cNvSpPr>
          <p:nvPr>
            <p:ph type="ctrTitle"/>
          </p:nvPr>
        </p:nvSpPr>
        <p:spPr>
          <a:xfrm>
            <a:off x="1546225" y="1122363"/>
            <a:ext cx="9144000" cy="2387600"/>
          </a:xfrm>
        </p:spPr>
        <p:txBody>
          <a:bodyPr vert="horz" anchor="b"/>
          <a:lstStyle>
            <a:lvl1pPr algn="l">
              <a:defRPr sz="6000">
                <a:solidFill>
                  <a:schemeClr val="bg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659CD257-3D6C-4EE5-AB6D-32080174DC59}"/>
              </a:ext>
            </a:extLst>
          </p:cNvPr>
          <p:cNvSpPr>
            <a:spLocks noGrp="1"/>
          </p:cNvSpPr>
          <p:nvPr>
            <p:ph type="subTitle" idx="1"/>
          </p:nvPr>
        </p:nvSpPr>
        <p:spPr>
          <a:xfrm>
            <a:off x="1584325"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1" name="Logo">
            <a:extLst>
              <a:ext uri="{FF2B5EF4-FFF2-40B4-BE49-F238E27FC236}">
                <a16:creationId xmlns:a16="http://schemas.microsoft.com/office/drawing/2014/main" id="{49E53222-CE43-4D16-A882-998C59FB77D3}"/>
              </a:ext>
            </a:extLst>
          </p:cNvPr>
          <p:cNvSpPr>
            <a:spLocks noGrp="1" noChangeAspect="1"/>
          </p:cNvSpPr>
          <p:nvPr>
            <p:ph type="body" sz="quarter" idx="16" hasCustomPrompt="1"/>
          </p:nvPr>
        </p:nvSpPr>
        <p:spPr>
          <a:xfrm>
            <a:off x="320677" y="6453187"/>
            <a:ext cx="1034254" cy="170944"/>
          </a:xfrm>
          <a:blipFill dpi="0" rotWithShape="1">
            <a:blip r:embed="rId6"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10" name="Rektangel 9">
            <a:extLst>
              <a:ext uri="{FF2B5EF4-FFF2-40B4-BE49-F238E27FC236}">
                <a16:creationId xmlns:a16="http://schemas.microsoft.com/office/drawing/2014/main" id="{9F413AD2-67B2-44F3-8EB2-9D9154C0E9E7}"/>
              </a:ext>
            </a:extLst>
          </p:cNvPr>
          <p:cNvSpPr/>
          <p:nvPr userDrawn="1"/>
        </p:nvSpPr>
        <p:spPr>
          <a:xfrm>
            <a:off x="-2198915" y="0"/>
            <a:ext cx="2061029" cy="3690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b="0" i="0" noProof="0">
                <a:solidFill>
                  <a:schemeClr val="tx1"/>
                </a:solidFill>
                <a:latin typeface="Söhne" panose="020B0503030202060203" pitchFamily="34" charset="0"/>
              </a:rPr>
              <a:t>To replace image: click on image, go to the ”Insert” tab, choose ”Image” and choose the image you want </a:t>
            </a:r>
            <a:br>
              <a:rPr lang="en-GB" b="0" i="0" noProof="0">
                <a:solidFill>
                  <a:schemeClr val="tx1"/>
                </a:solidFill>
                <a:latin typeface="Söhne" panose="020B0503030202060203" pitchFamily="34" charset="0"/>
              </a:rPr>
            </a:br>
            <a:r>
              <a:rPr lang="en-GB" b="0" i="0" noProof="0">
                <a:solidFill>
                  <a:schemeClr val="tx1"/>
                </a:solidFill>
                <a:latin typeface="Söhne" panose="020B0503030202060203" pitchFamily="34" charset="0"/>
              </a:rPr>
              <a:t>to replace the existing image with. Click on “Reset” in the start menu to make sure the logo is visible.</a:t>
            </a:r>
          </a:p>
        </p:txBody>
      </p:sp>
      <p:sp>
        <p:nvSpPr>
          <p:cNvPr id="12" name="Platshållare för datum 3">
            <a:extLst>
              <a:ext uri="{FF2B5EF4-FFF2-40B4-BE49-F238E27FC236}">
                <a16:creationId xmlns:a16="http://schemas.microsoft.com/office/drawing/2014/main" id="{7A855C57-A80E-4426-B91B-774C0D998C18}"/>
              </a:ext>
            </a:extLst>
          </p:cNvPr>
          <p:cNvSpPr>
            <a:spLocks noGrp="1"/>
          </p:cNvSpPr>
          <p:nvPr>
            <p:ph type="dt" sz="half" idx="10"/>
          </p:nvPr>
        </p:nvSpPr>
        <p:spPr>
          <a:xfrm>
            <a:off x="334963" y="124805"/>
            <a:ext cx="2743200" cy="327600"/>
          </a:xfrm>
          <a:prstGeom prst="rect">
            <a:avLst/>
          </a:prstGeom>
        </p:spPr>
        <p:txBody>
          <a:bodyPr lIns="0" tIns="0" rIns="0" bIns="0"/>
          <a:lstStyle>
            <a:lvl1pPr>
              <a:defRPr>
                <a:solidFill>
                  <a:schemeClr val="bg1"/>
                </a:solidFill>
              </a:defRPr>
            </a:lvl1pPr>
          </a:lstStyle>
          <a:p>
            <a:endParaRPr lang="sv-SE"/>
          </a:p>
        </p:txBody>
      </p:sp>
    </p:spTree>
    <p:extLst>
      <p:ext uri="{BB962C8B-B14F-4D97-AF65-F5344CB8AC3E}">
        <p14:creationId xmlns:p14="http://schemas.microsoft.com/office/powerpoint/2010/main" val="1631888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ront slide small image">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752D665B-E4B1-4CD2-8E48-EC2DC0139BFE}"/>
              </a:ext>
            </a:extLst>
          </p:cNvPr>
          <p:cNvGraphicFramePr>
            <a:graphicFrameLocks noChangeAspect="1"/>
          </p:cNvGraphicFramePr>
          <p:nvPr userDrawn="1">
            <p:custDataLst>
              <p:tags r:id="rId1"/>
            </p:custDataLst>
            <p:extLst>
              <p:ext uri="{D42A27DB-BD31-4B8C-83A1-F6EECF244321}">
                <p14:modId xmlns:p14="http://schemas.microsoft.com/office/powerpoint/2010/main" val="15077248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9" name="Objekt 8" hidden="1">
                        <a:extLst>
                          <a:ext uri="{FF2B5EF4-FFF2-40B4-BE49-F238E27FC236}">
                            <a16:creationId xmlns:a16="http://schemas.microsoft.com/office/drawing/2014/main" id="{752D665B-E4B1-4CD2-8E48-EC2DC0139BF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FECD0C2D-DB7B-452B-BA36-C27945960D8B}"/>
              </a:ext>
            </a:extLst>
          </p:cNvPr>
          <p:cNvSpPr>
            <a:spLocks noGrp="1"/>
          </p:cNvSpPr>
          <p:nvPr>
            <p:ph type="ctrTitle"/>
          </p:nvPr>
        </p:nvSpPr>
        <p:spPr>
          <a:xfrm>
            <a:off x="1553028" y="804863"/>
            <a:ext cx="6320971" cy="3048000"/>
          </a:xfrm>
        </p:spPr>
        <p:txBody>
          <a:bodyPr vert="horz" anchor="b"/>
          <a:lstStyle>
            <a:lvl1pPr algn="l">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659CD257-3D6C-4EE5-AB6D-32080174DC59}"/>
              </a:ext>
            </a:extLst>
          </p:cNvPr>
          <p:cNvSpPr>
            <a:spLocks noGrp="1"/>
          </p:cNvSpPr>
          <p:nvPr>
            <p:ph type="subTitle" idx="1"/>
          </p:nvPr>
        </p:nvSpPr>
        <p:spPr>
          <a:xfrm>
            <a:off x="1591128" y="3944938"/>
            <a:ext cx="6320971" cy="21510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2" name="Platshållare för bild 11">
            <a:extLst>
              <a:ext uri="{FF2B5EF4-FFF2-40B4-BE49-F238E27FC236}">
                <a16:creationId xmlns:a16="http://schemas.microsoft.com/office/drawing/2014/main" id="{C0CAA2DE-895B-453B-9D17-C920779AD0F8}"/>
              </a:ext>
            </a:extLst>
          </p:cNvPr>
          <p:cNvSpPr>
            <a:spLocks noGrp="1"/>
          </p:cNvSpPr>
          <p:nvPr>
            <p:ph type="pic" sz="quarter" idx="13" hasCustomPrompt="1"/>
          </p:nvPr>
        </p:nvSpPr>
        <p:spPr>
          <a:xfrm>
            <a:off x="8191500" y="-18906"/>
            <a:ext cx="4033838" cy="6876905"/>
          </a:xfrm>
          <a:blipFill dpi="0" rotWithShape="1">
            <a:blip r:embed="rId5" cstate="screen">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GB"/>
              <a:t> </a:t>
            </a:r>
            <a:endParaRPr lang="sv-SE"/>
          </a:p>
        </p:txBody>
      </p:sp>
      <p:sp>
        <p:nvSpPr>
          <p:cNvPr id="10" name="Rektangel 9">
            <a:extLst>
              <a:ext uri="{FF2B5EF4-FFF2-40B4-BE49-F238E27FC236}">
                <a16:creationId xmlns:a16="http://schemas.microsoft.com/office/drawing/2014/main" id="{39F54A50-028A-47CB-BBAA-595CCEEB5857}"/>
              </a:ext>
            </a:extLst>
          </p:cNvPr>
          <p:cNvSpPr/>
          <p:nvPr userDrawn="1"/>
        </p:nvSpPr>
        <p:spPr>
          <a:xfrm>
            <a:off x="-2198915" y="0"/>
            <a:ext cx="2061029" cy="2844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b="0" i="0" noProof="0">
                <a:solidFill>
                  <a:schemeClr val="tx1"/>
                </a:solidFill>
                <a:latin typeface="Söhne" panose="020B0503030202060203" pitchFamily="34" charset="0"/>
              </a:rPr>
              <a:t>To replace image: click on image, go to the ”Insert” tab, choose ”Image” and choose the image you want </a:t>
            </a:r>
            <a:br>
              <a:rPr lang="en-GB" b="0" i="0" noProof="0">
                <a:solidFill>
                  <a:schemeClr val="tx1"/>
                </a:solidFill>
                <a:latin typeface="Söhne" panose="020B0503030202060203" pitchFamily="34" charset="0"/>
              </a:rPr>
            </a:br>
            <a:r>
              <a:rPr lang="en-GB" b="0" i="0" noProof="0">
                <a:solidFill>
                  <a:schemeClr val="tx1"/>
                </a:solidFill>
                <a:latin typeface="Söhne" panose="020B0503030202060203" pitchFamily="34" charset="0"/>
              </a:rPr>
              <a:t>to replace the existing image with.</a:t>
            </a:r>
          </a:p>
        </p:txBody>
      </p:sp>
      <p:sp>
        <p:nvSpPr>
          <p:cNvPr id="11" name="Platshållare för datum 3">
            <a:extLst>
              <a:ext uri="{FF2B5EF4-FFF2-40B4-BE49-F238E27FC236}">
                <a16:creationId xmlns:a16="http://schemas.microsoft.com/office/drawing/2014/main" id="{9C76D3C1-48A3-4D9B-82C0-B1765A6AC981}"/>
              </a:ext>
            </a:extLst>
          </p:cNvPr>
          <p:cNvSpPr>
            <a:spLocks noGrp="1"/>
          </p:cNvSpPr>
          <p:nvPr>
            <p:ph type="dt" sz="half" idx="10"/>
          </p:nvPr>
        </p:nvSpPr>
        <p:spPr>
          <a:xfrm>
            <a:off x="334963" y="124805"/>
            <a:ext cx="2743200" cy="327600"/>
          </a:xfrm>
          <a:prstGeom prst="rect">
            <a:avLst/>
          </a:prstGeom>
        </p:spPr>
        <p:txBody>
          <a:bodyPr lIns="0" tIns="0" rIns="0" bIns="0"/>
          <a:lstStyle>
            <a:lvl1pPr>
              <a:defRPr>
                <a:solidFill>
                  <a:schemeClr val="tx1"/>
                </a:solidFill>
              </a:defRPr>
            </a:lvl1pPr>
          </a:lstStyle>
          <a:p>
            <a:endParaRPr lang="sv-SE"/>
          </a:p>
        </p:txBody>
      </p:sp>
    </p:spTree>
    <p:extLst>
      <p:ext uri="{BB962C8B-B14F-4D97-AF65-F5344CB8AC3E}">
        <p14:creationId xmlns:p14="http://schemas.microsoft.com/office/powerpoint/2010/main" val="645997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Basic slide">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C9F2886C-87AE-4276-9376-4BD1B3EAB425}"/>
              </a:ext>
            </a:extLst>
          </p:cNvPr>
          <p:cNvGraphicFramePr>
            <a:graphicFrameLocks noChangeAspect="1"/>
          </p:cNvGraphicFramePr>
          <p:nvPr userDrawn="1">
            <p:custDataLst>
              <p:tags r:id="rId1"/>
            </p:custDataLst>
            <p:extLst>
              <p:ext uri="{D42A27DB-BD31-4B8C-83A1-F6EECF244321}">
                <p14:modId xmlns:p14="http://schemas.microsoft.com/office/powerpoint/2010/main" val="840583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8" name="Objekt 7" hidden="1">
                        <a:extLst>
                          <a:ext uri="{FF2B5EF4-FFF2-40B4-BE49-F238E27FC236}">
                            <a16:creationId xmlns:a16="http://schemas.microsoft.com/office/drawing/2014/main" id="{C9F2886C-87AE-4276-9376-4BD1B3EAB4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A4BAB396-2302-4EF4-950A-2741928B25AA}"/>
              </a:ext>
            </a:extLst>
          </p:cNvPr>
          <p:cNvSpPr>
            <a:spLocks noGrp="1"/>
          </p:cNvSpPr>
          <p:nvPr>
            <p:ph type="title"/>
          </p:nvPr>
        </p:nvSpPr>
        <p:spPr/>
        <p:txBody>
          <a:bodyPr vert="horz"/>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CB710F3-C584-40BE-8FFA-E4F2FFBA0146}"/>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sidfot 4">
            <a:extLst>
              <a:ext uri="{FF2B5EF4-FFF2-40B4-BE49-F238E27FC236}">
                <a16:creationId xmlns:a16="http://schemas.microsoft.com/office/drawing/2014/main" id="{8B6DCEDF-7EDA-4D45-B2AC-7F2EEAC76C4E}"/>
              </a:ext>
            </a:extLst>
          </p:cNvPr>
          <p:cNvSpPr>
            <a:spLocks noGrp="1"/>
          </p:cNvSpPr>
          <p:nvPr>
            <p:ph type="ftr" sz="quarter" idx="11"/>
          </p:nvPr>
        </p:nvSpPr>
        <p:spPr/>
        <p:txBody>
          <a:bodyPr/>
          <a:lstStyle>
            <a:lvl1pPr>
              <a:defRPr b="0" i="0">
                <a:latin typeface="Söhne" panose="020B0503030202060203" pitchFamily="34" charset="0"/>
              </a:defRPr>
            </a:lvl1pPr>
          </a:lstStyle>
          <a:p>
            <a:r>
              <a:rPr lang="sv-SE"/>
              <a:t>footer</a:t>
            </a:r>
          </a:p>
        </p:txBody>
      </p:sp>
      <p:sp>
        <p:nvSpPr>
          <p:cNvPr id="6" name="Platshållare för bildnummer 5">
            <a:extLst>
              <a:ext uri="{FF2B5EF4-FFF2-40B4-BE49-F238E27FC236}">
                <a16:creationId xmlns:a16="http://schemas.microsoft.com/office/drawing/2014/main" id="{00E426E7-C9B3-439D-B9E8-F8DC75FA7D36}"/>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7" name="Rektangel 6">
            <a:extLst>
              <a:ext uri="{FF2B5EF4-FFF2-40B4-BE49-F238E27FC236}">
                <a16:creationId xmlns:a16="http://schemas.microsoft.com/office/drawing/2014/main" id="{CD5E57E5-41BC-44AE-9302-9AE6299F93A4}"/>
              </a:ext>
            </a:extLst>
          </p:cNvPr>
          <p:cNvSpPr/>
          <p:nvPr userDrawn="1"/>
        </p:nvSpPr>
        <p:spPr>
          <a:xfrm>
            <a:off x="-1958108" y="40899"/>
            <a:ext cx="1773382" cy="3219537"/>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r>
              <a:rPr lang="en-GB" sz="1200" b="0" i="0">
                <a:solidFill>
                  <a:schemeClr val="tx1"/>
                </a:solidFill>
                <a:latin typeface="Söhne" panose="020B0503030202060203" pitchFamily="34" charset="0"/>
              </a:rPr>
              <a:t>The ability to read text is significantly reduced by writing too long lines of text. If you only write text, we recommend that you do NOT write from margin to margin or that you do not go below 16pt in size. The optimal line length for your body text is approximately 50 – 75 characters per line.</a:t>
            </a:r>
            <a:endParaRPr lang="sv-SE" sz="1200" b="0" i="0">
              <a:solidFill>
                <a:schemeClr val="tx1"/>
              </a:solidFill>
              <a:latin typeface="Söhne" panose="020B0503030202060203" pitchFamily="34" charset="0"/>
            </a:endParaRPr>
          </a:p>
        </p:txBody>
      </p:sp>
    </p:spTree>
    <p:extLst>
      <p:ext uri="{BB962C8B-B14F-4D97-AF65-F5344CB8AC3E}">
        <p14:creationId xmlns:p14="http://schemas.microsoft.com/office/powerpoint/2010/main" val="1339463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C9F2886C-87AE-4276-9376-4BD1B3EAB425}"/>
              </a:ext>
            </a:extLst>
          </p:cNvPr>
          <p:cNvGraphicFramePr>
            <a:graphicFrameLocks noChangeAspect="1"/>
          </p:cNvGraphicFramePr>
          <p:nvPr userDrawn="1">
            <p:custDataLst>
              <p:tags r:id="rId1"/>
            </p:custDataLst>
            <p:extLst>
              <p:ext uri="{D42A27DB-BD31-4B8C-83A1-F6EECF244321}">
                <p14:modId xmlns:p14="http://schemas.microsoft.com/office/powerpoint/2010/main" val="24906228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8" name="Objekt 7" hidden="1">
                        <a:extLst>
                          <a:ext uri="{FF2B5EF4-FFF2-40B4-BE49-F238E27FC236}">
                            <a16:creationId xmlns:a16="http://schemas.microsoft.com/office/drawing/2014/main" id="{C9F2886C-87AE-4276-9376-4BD1B3EAB4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A4BAB396-2302-4EF4-950A-2741928B25AA}"/>
              </a:ext>
            </a:extLst>
          </p:cNvPr>
          <p:cNvSpPr>
            <a:spLocks noGrp="1"/>
          </p:cNvSpPr>
          <p:nvPr>
            <p:ph type="title"/>
          </p:nvPr>
        </p:nvSpPr>
        <p:spPr>
          <a:xfrm>
            <a:off x="1595439" y="657224"/>
            <a:ext cx="5084762" cy="1068387"/>
          </a:xfrm>
        </p:spPr>
        <p:txBody>
          <a:bodyPr vert="horz"/>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CB710F3-C584-40BE-8FFA-E4F2FFBA0146}"/>
              </a:ext>
            </a:extLst>
          </p:cNvPr>
          <p:cNvSpPr>
            <a:spLocks noGrp="1"/>
          </p:cNvSpPr>
          <p:nvPr>
            <p:ph idx="1"/>
          </p:nvPr>
        </p:nvSpPr>
        <p:spPr>
          <a:xfrm>
            <a:off x="1595439" y="1881187"/>
            <a:ext cx="5084762" cy="424815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sidfot 4">
            <a:extLst>
              <a:ext uri="{FF2B5EF4-FFF2-40B4-BE49-F238E27FC236}">
                <a16:creationId xmlns:a16="http://schemas.microsoft.com/office/drawing/2014/main" id="{8B6DCEDF-7EDA-4D45-B2AC-7F2EEAC76C4E}"/>
              </a:ext>
            </a:extLst>
          </p:cNvPr>
          <p:cNvSpPr>
            <a:spLocks noGrp="1"/>
          </p:cNvSpPr>
          <p:nvPr>
            <p:ph type="ftr" sz="quarter" idx="11"/>
          </p:nvPr>
        </p:nvSpPr>
        <p:spPr/>
        <p:txBody>
          <a:bodyPr/>
          <a:lstStyle>
            <a:lvl1pPr>
              <a:defRPr b="0" i="0">
                <a:latin typeface="Söhne" panose="020B0503030202060203" pitchFamily="34" charset="0"/>
              </a:defRPr>
            </a:lvl1pPr>
          </a:lstStyle>
          <a:p>
            <a:r>
              <a:rPr lang="sv-SE"/>
              <a:t>footer</a:t>
            </a:r>
          </a:p>
        </p:txBody>
      </p:sp>
      <p:sp>
        <p:nvSpPr>
          <p:cNvPr id="10" name="Platshållare för bild 9">
            <a:extLst>
              <a:ext uri="{FF2B5EF4-FFF2-40B4-BE49-F238E27FC236}">
                <a16:creationId xmlns:a16="http://schemas.microsoft.com/office/drawing/2014/main" id="{AE2AC47C-1F45-4C92-9243-17EC047617C4}"/>
              </a:ext>
            </a:extLst>
          </p:cNvPr>
          <p:cNvSpPr>
            <a:spLocks noGrp="1"/>
          </p:cNvSpPr>
          <p:nvPr>
            <p:ph type="pic" sz="quarter" idx="13"/>
          </p:nvPr>
        </p:nvSpPr>
        <p:spPr>
          <a:xfrm>
            <a:off x="6816725" y="0"/>
            <a:ext cx="5375275" cy="6858000"/>
          </a:xfrm>
        </p:spPr>
        <p:txBody>
          <a:bodyPr/>
          <a:lstStyle/>
          <a:p>
            <a:endParaRPr lang="sv-SE"/>
          </a:p>
        </p:txBody>
      </p:sp>
    </p:spTree>
    <p:extLst>
      <p:ext uri="{BB962C8B-B14F-4D97-AF65-F5344CB8AC3E}">
        <p14:creationId xmlns:p14="http://schemas.microsoft.com/office/powerpoint/2010/main" val="3076198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fields">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C9F2886C-87AE-4276-9376-4BD1B3EAB425}"/>
              </a:ext>
            </a:extLst>
          </p:cNvPr>
          <p:cNvGraphicFramePr>
            <a:graphicFrameLocks noChangeAspect="1"/>
          </p:cNvGraphicFramePr>
          <p:nvPr userDrawn="1">
            <p:custDataLst>
              <p:tags r:id="rId1"/>
            </p:custDataLst>
            <p:extLst>
              <p:ext uri="{D42A27DB-BD31-4B8C-83A1-F6EECF244321}">
                <p14:modId xmlns:p14="http://schemas.microsoft.com/office/powerpoint/2010/main" val="34580409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8" name="Objekt 7" hidden="1">
                        <a:extLst>
                          <a:ext uri="{FF2B5EF4-FFF2-40B4-BE49-F238E27FC236}">
                            <a16:creationId xmlns:a16="http://schemas.microsoft.com/office/drawing/2014/main" id="{C9F2886C-87AE-4276-9376-4BD1B3EAB4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Rektangel 6">
            <a:extLst>
              <a:ext uri="{FF2B5EF4-FFF2-40B4-BE49-F238E27FC236}">
                <a16:creationId xmlns:a16="http://schemas.microsoft.com/office/drawing/2014/main" id="{118D9F2B-45EA-4920-8B4A-24167F6BC97F}"/>
              </a:ext>
            </a:extLst>
          </p:cNvPr>
          <p:cNvSpPr/>
          <p:nvPr userDrawn="1"/>
        </p:nvSpPr>
        <p:spPr>
          <a:xfrm>
            <a:off x="6816725" y="0"/>
            <a:ext cx="537527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a:latin typeface="Söhne" panose="020B0503030202060203" pitchFamily="34" charset="0"/>
            </a:endParaRPr>
          </a:p>
        </p:txBody>
      </p:sp>
      <p:sp>
        <p:nvSpPr>
          <p:cNvPr id="2" name="Rubrik 1">
            <a:extLst>
              <a:ext uri="{FF2B5EF4-FFF2-40B4-BE49-F238E27FC236}">
                <a16:creationId xmlns:a16="http://schemas.microsoft.com/office/drawing/2014/main" id="{A4BAB396-2302-4EF4-950A-2741928B25AA}"/>
              </a:ext>
            </a:extLst>
          </p:cNvPr>
          <p:cNvSpPr>
            <a:spLocks noGrp="1"/>
          </p:cNvSpPr>
          <p:nvPr>
            <p:ph type="title"/>
          </p:nvPr>
        </p:nvSpPr>
        <p:spPr>
          <a:xfrm>
            <a:off x="1595439" y="657224"/>
            <a:ext cx="5059362" cy="1068387"/>
          </a:xfrm>
        </p:spPr>
        <p:txBody>
          <a:bodyPr vert="horz"/>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CB710F3-C584-40BE-8FFA-E4F2FFBA0146}"/>
              </a:ext>
            </a:extLst>
          </p:cNvPr>
          <p:cNvSpPr>
            <a:spLocks noGrp="1"/>
          </p:cNvSpPr>
          <p:nvPr>
            <p:ph idx="1"/>
          </p:nvPr>
        </p:nvSpPr>
        <p:spPr>
          <a:xfrm>
            <a:off x="1595439" y="1881187"/>
            <a:ext cx="5059362" cy="4248151"/>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sidfot 4">
            <a:extLst>
              <a:ext uri="{FF2B5EF4-FFF2-40B4-BE49-F238E27FC236}">
                <a16:creationId xmlns:a16="http://schemas.microsoft.com/office/drawing/2014/main" id="{8B6DCEDF-7EDA-4D45-B2AC-7F2EEAC76C4E}"/>
              </a:ext>
            </a:extLst>
          </p:cNvPr>
          <p:cNvSpPr>
            <a:spLocks noGrp="1"/>
          </p:cNvSpPr>
          <p:nvPr>
            <p:ph type="ftr" sz="quarter" idx="11"/>
          </p:nvPr>
        </p:nvSpPr>
        <p:spPr/>
        <p:txBody>
          <a:bodyPr/>
          <a:lstStyle>
            <a:lvl1pPr>
              <a:defRPr b="0" i="0">
                <a:latin typeface="Söhne" panose="020B0503030202060203" pitchFamily="34" charset="0"/>
              </a:defRPr>
            </a:lvl1pPr>
          </a:lstStyle>
          <a:p>
            <a:r>
              <a:rPr lang="sv-SE"/>
              <a:t>footer</a:t>
            </a:r>
          </a:p>
        </p:txBody>
      </p:sp>
      <p:sp>
        <p:nvSpPr>
          <p:cNvPr id="6" name="Platshållare för bildnummer 5">
            <a:extLst>
              <a:ext uri="{FF2B5EF4-FFF2-40B4-BE49-F238E27FC236}">
                <a16:creationId xmlns:a16="http://schemas.microsoft.com/office/drawing/2014/main" id="{00E426E7-C9B3-439D-B9E8-F8DC75FA7D36}"/>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14" name="Platshållare för innehåll 13">
            <a:extLst>
              <a:ext uri="{FF2B5EF4-FFF2-40B4-BE49-F238E27FC236}">
                <a16:creationId xmlns:a16="http://schemas.microsoft.com/office/drawing/2014/main" id="{3098E94E-B835-4248-98B6-D7963423DB25}"/>
              </a:ext>
            </a:extLst>
          </p:cNvPr>
          <p:cNvSpPr>
            <a:spLocks noGrp="1"/>
          </p:cNvSpPr>
          <p:nvPr>
            <p:ph sz="quarter" idx="13"/>
          </p:nvPr>
        </p:nvSpPr>
        <p:spPr>
          <a:xfrm>
            <a:off x="7126514" y="657225"/>
            <a:ext cx="4730524" cy="5472113"/>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758696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fields">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9208C5DB-8BCD-4860-98C3-66CCF551B470}"/>
              </a:ext>
            </a:extLst>
          </p:cNvPr>
          <p:cNvGraphicFramePr>
            <a:graphicFrameLocks noChangeAspect="1"/>
          </p:cNvGraphicFramePr>
          <p:nvPr userDrawn="1">
            <p:custDataLst>
              <p:tags r:id="rId1"/>
            </p:custDataLst>
            <p:extLst>
              <p:ext uri="{D42A27DB-BD31-4B8C-83A1-F6EECF244321}">
                <p14:modId xmlns:p14="http://schemas.microsoft.com/office/powerpoint/2010/main" val="31750137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0" name="Objekt 9" hidden="1">
                        <a:extLst>
                          <a:ext uri="{FF2B5EF4-FFF2-40B4-BE49-F238E27FC236}">
                            <a16:creationId xmlns:a16="http://schemas.microsoft.com/office/drawing/2014/main" id="{9208C5DB-8BCD-4860-98C3-66CCF551B47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FEF933E5-EA44-494D-8858-EA084855AC2B}"/>
              </a:ext>
            </a:extLst>
          </p:cNvPr>
          <p:cNvSpPr>
            <a:spLocks noGrp="1"/>
          </p:cNvSpPr>
          <p:nvPr>
            <p:ph type="title"/>
          </p:nvPr>
        </p:nvSpPr>
        <p:spPr>
          <a:xfrm>
            <a:off x="334963" y="657224"/>
            <a:ext cx="11522075" cy="1068387"/>
          </a:xfrm>
        </p:spPr>
        <p:txBody>
          <a:bodyPr vert="horz"/>
          <a:lstStyle/>
          <a:p>
            <a:r>
              <a:rPr lang="sv-SE"/>
              <a:t>Klicka här för att ändra mall för rubrikformat</a:t>
            </a:r>
          </a:p>
        </p:txBody>
      </p:sp>
      <p:sp>
        <p:nvSpPr>
          <p:cNvPr id="6" name="Platshållare för sidfot 5">
            <a:extLst>
              <a:ext uri="{FF2B5EF4-FFF2-40B4-BE49-F238E27FC236}">
                <a16:creationId xmlns:a16="http://schemas.microsoft.com/office/drawing/2014/main" id="{BB07C7F8-0D9B-4502-A83D-6A79D00FF88B}"/>
              </a:ext>
            </a:extLst>
          </p:cNvPr>
          <p:cNvSpPr>
            <a:spLocks noGrp="1"/>
          </p:cNvSpPr>
          <p:nvPr>
            <p:ph type="ftr" sz="quarter" idx="11"/>
          </p:nvPr>
        </p:nvSpPr>
        <p:spPr/>
        <p:txBody>
          <a:bodyPr/>
          <a:lstStyle>
            <a:lvl1pPr>
              <a:defRPr b="0" i="0">
                <a:latin typeface="Söhne" panose="020B0503030202060203" pitchFamily="34" charset="0"/>
              </a:defRPr>
            </a:lvl1pPr>
          </a:lstStyle>
          <a:p>
            <a:r>
              <a:rPr lang="sv-SE"/>
              <a:t>footer</a:t>
            </a:r>
          </a:p>
        </p:txBody>
      </p:sp>
      <p:sp>
        <p:nvSpPr>
          <p:cNvPr id="7" name="Platshållare för bildnummer 6">
            <a:extLst>
              <a:ext uri="{FF2B5EF4-FFF2-40B4-BE49-F238E27FC236}">
                <a16:creationId xmlns:a16="http://schemas.microsoft.com/office/drawing/2014/main" id="{39DEE122-4E34-4D1D-8506-76B13A23CF2F}"/>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9" name="Platshållare för innehåll 2">
            <a:extLst>
              <a:ext uri="{FF2B5EF4-FFF2-40B4-BE49-F238E27FC236}">
                <a16:creationId xmlns:a16="http://schemas.microsoft.com/office/drawing/2014/main" id="{DF59DF4B-C1F3-4BBE-9D76-F88F7FED325C}"/>
              </a:ext>
            </a:extLst>
          </p:cNvPr>
          <p:cNvSpPr>
            <a:spLocks noGrp="1"/>
          </p:cNvSpPr>
          <p:nvPr>
            <p:ph sz="half" idx="1"/>
          </p:nvPr>
        </p:nvSpPr>
        <p:spPr>
          <a:xfrm>
            <a:off x="334964" y="1881187"/>
            <a:ext cx="3564000" cy="4248151"/>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innehåll 3">
            <a:extLst>
              <a:ext uri="{FF2B5EF4-FFF2-40B4-BE49-F238E27FC236}">
                <a16:creationId xmlns:a16="http://schemas.microsoft.com/office/drawing/2014/main" id="{034387C0-57D8-4445-B166-79B3DA092EFD}"/>
              </a:ext>
            </a:extLst>
          </p:cNvPr>
          <p:cNvSpPr>
            <a:spLocks noGrp="1"/>
          </p:cNvSpPr>
          <p:nvPr>
            <p:ph sz="half" idx="2"/>
          </p:nvPr>
        </p:nvSpPr>
        <p:spPr>
          <a:xfrm>
            <a:off x="4314000" y="1881187"/>
            <a:ext cx="3564000" cy="4248151"/>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innehåll 3">
            <a:extLst>
              <a:ext uri="{FF2B5EF4-FFF2-40B4-BE49-F238E27FC236}">
                <a16:creationId xmlns:a16="http://schemas.microsoft.com/office/drawing/2014/main" id="{69F8E901-03CD-4BE2-A938-27FB94532181}"/>
              </a:ext>
            </a:extLst>
          </p:cNvPr>
          <p:cNvSpPr>
            <a:spLocks noGrp="1"/>
          </p:cNvSpPr>
          <p:nvPr>
            <p:ph sz="half" idx="13"/>
          </p:nvPr>
        </p:nvSpPr>
        <p:spPr>
          <a:xfrm>
            <a:off x="8293036" y="1881187"/>
            <a:ext cx="3564000" cy="4248151"/>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059719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7F5857B4-B013-47CA-B0C1-7292EA9731B6}"/>
              </a:ext>
            </a:extLst>
          </p:cNvPr>
          <p:cNvGraphicFramePr>
            <a:graphicFrameLocks noChangeAspect="1"/>
          </p:cNvGraphicFramePr>
          <p:nvPr userDrawn="1">
            <p:custDataLst>
              <p:tags r:id="rId1"/>
            </p:custDataLst>
            <p:extLst>
              <p:ext uri="{D42A27DB-BD31-4B8C-83A1-F6EECF244321}">
                <p14:modId xmlns:p14="http://schemas.microsoft.com/office/powerpoint/2010/main" val="24976235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7" name="Objekt 6" hidden="1">
                        <a:extLst>
                          <a:ext uri="{FF2B5EF4-FFF2-40B4-BE49-F238E27FC236}">
                            <a16:creationId xmlns:a16="http://schemas.microsoft.com/office/drawing/2014/main" id="{7F5857B4-B013-47CA-B0C1-7292EA9731B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093C44AE-54D5-4F8E-B11E-9705790E9A06}"/>
              </a:ext>
            </a:extLst>
          </p:cNvPr>
          <p:cNvSpPr>
            <a:spLocks noGrp="1"/>
          </p:cNvSpPr>
          <p:nvPr>
            <p:ph type="title"/>
          </p:nvPr>
        </p:nvSpPr>
        <p:spPr/>
        <p:txBody>
          <a:bodyPr vert="horz"/>
          <a:lstStyle/>
          <a:p>
            <a:r>
              <a:rPr lang="sv-SE"/>
              <a:t>Klicka här för att ändra mall för rubrikformat</a:t>
            </a:r>
          </a:p>
        </p:txBody>
      </p:sp>
      <p:sp>
        <p:nvSpPr>
          <p:cNvPr id="4" name="Platshållare för sidfot 3">
            <a:extLst>
              <a:ext uri="{FF2B5EF4-FFF2-40B4-BE49-F238E27FC236}">
                <a16:creationId xmlns:a16="http://schemas.microsoft.com/office/drawing/2014/main" id="{BFE3CD95-DF63-4AE1-BFFC-3A0C2B2FD5CD}"/>
              </a:ext>
            </a:extLst>
          </p:cNvPr>
          <p:cNvSpPr>
            <a:spLocks noGrp="1"/>
          </p:cNvSpPr>
          <p:nvPr>
            <p:ph type="ftr" sz="quarter" idx="11"/>
          </p:nvPr>
        </p:nvSpPr>
        <p:spPr/>
        <p:txBody>
          <a:bodyPr/>
          <a:lstStyle>
            <a:lvl1pPr>
              <a:defRPr b="0" i="0">
                <a:latin typeface="Söhne" panose="020B0503030202060203" pitchFamily="34" charset="0"/>
              </a:defRPr>
            </a:lvl1pPr>
          </a:lstStyle>
          <a:p>
            <a:r>
              <a:rPr lang="sv-SE"/>
              <a:t>footer</a:t>
            </a:r>
          </a:p>
        </p:txBody>
      </p:sp>
      <p:sp>
        <p:nvSpPr>
          <p:cNvPr id="5" name="Platshållare för bildnummer 4">
            <a:extLst>
              <a:ext uri="{FF2B5EF4-FFF2-40B4-BE49-F238E27FC236}">
                <a16:creationId xmlns:a16="http://schemas.microsoft.com/office/drawing/2014/main" id="{E325086C-2FA7-46CA-86C7-ABB11ED7F6FF}"/>
              </a:ext>
            </a:extLst>
          </p:cNvPr>
          <p:cNvSpPr>
            <a:spLocks noGrp="1"/>
          </p:cNvSpPr>
          <p:nvPr>
            <p:ph type="sldNum" sz="quarter" idx="12"/>
          </p:nvPr>
        </p:nvSpPr>
        <p:spPr/>
        <p:txBody>
          <a:bodyPr/>
          <a:lstStyle/>
          <a:p>
            <a:fld id="{A084338A-BDF7-446E-AD9E-AC6DE5174173}" type="slidenum">
              <a:rPr lang="sv-SE" smtClean="0"/>
              <a:t>‹#›</a:t>
            </a:fld>
            <a:endParaRPr lang="sv-SE"/>
          </a:p>
        </p:txBody>
      </p:sp>
    </p:spTree>
    <p:extLst>
      <p:ext uri="{BB962C8B-B14F-4D97-AF65-F5344CB8AC3E}">
        <p14:creationId xmlns:p14="http://schemas.microsoft.com/office/powerpoint/2010/main" val="40820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mall text three fields">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42691046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5" name="Rektangel 24">
            <a:extLst>
              <a:ext uri="{FF2B5EF4-FFF2-40B4-BE49-F238E27FC236}">
                <a16:creationId xmlns:a16="http://schemas.microsoft.com/office/drawing/2014/main" id="{FC830705-1C32-4C40-B2F8-108E98442F1A}"/>
              </a:ext>
            </a:extLst>
          </p:cNvPr>
          <p:cNvSpPr/>
          <p:nvPr userDrawn="1"/>
        </p:nvSpPr>
        <p:spPr>
          <a:xfrm>
            <a:off x="7006" y="657224"/>
            <a:ext cx="4075200" cy="620077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a:latin typeface="Söhne" panose="020B0503030202060203" pitchFamily="34" charset="0"/>
            </a:endParaRPr>
          </a:p>
        </p:txBody>
      </p:sp>
      <p:sp>
        <p:nvSpPr>
          <p:cNvPr id="27" name="Rektangel 26">
            <a:extLst>
              <a:ext uri="{FF2B5EF4-FFF2-40B4-BE49-F238E27FC236}">
                <a16:creationId xmlns:a16="http://schemas.microsoft.com/office/drawing/2014/main" id="{F1323AAB-9743-482C-8FEA-A2E22C35C5CC}"/>
              </a:ext>
            </a:extLst>
          </p:cNvPr>
          <p:cNvSpPr/>
          <p:nvPr userDrawn="1"/>
        </p:nvSpPr>
        <p:spPr>
          <a:xfrm>
            <a:off x="4079877" y="657224"/>
            <a:ext cx="4054888" cy="62007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a:latin typeface="Söhne" panose="020B0503030202060203" pitchFamily="34" charset="0"/>
            </a:endParaRPr>
          </a:p>
        </p:txBody>
      </p:sp>
      <p:sp>
        <p:nvSpPr>
          <p:cNvPr id="26" name="Rektangel 25">
            <a:extLst>
              <a:ext uri="{FF2B5EF4-FFF2-40B4-BE49-F238E27FC236}">
                <a16:creationId xmlns:a16="http://schemas.microsoft.com/office/drawing/2014/main" id="{B602A6E4-AB2E-4210-AD0D-1146B635212C}"/>
              </a:ext>
            </a:extLst>
          </p:cNvPr>
          <p:cNvSpPr/>
          <p:nvPr userDrawn="1"/>
        </p:nvSpPr>
        <p:spPr>
          <a:xfrm>
            <a:off x="8112124" y="657224"/>
            <a:ext cx="4075200" cy="6200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a:latin typeface="Söhne" panose="020B0503030202060203" pitchFamily="34" charset="0"/>
            </a:endParaRPr>
          </a:p>
        </p:txBody>
      </p:sp>
      <p:sp>
        <p:nvSpPr>
          <p:cNvPr id="34" name="Platshållare för text 5">
            <a:extLst>
              <a:ext uri="{FF2B5EF4-FFF2-40B4-BE49-F238E27FC236}">
                <a16:creationId xmlns:a16="http://schemas.microsoft.com/office/drawing/2014/main" id="{A95F924A-7C72-4C43-BCA0-01B80DD4D40A}"/>
              </a:ext>
            </a:extLst>
          </p:cNvPr>
          <p:cNvSpPr>
            <a:spLocks noGrp="1"/>
          </p:cNvSpPr>
          <p:nvPr>
            <p:ph type="body" sz="quarter" idx="23"/>
          </p:nvPr>
        </p:nvSpPr>
        <p:spPr>
          <a:xfrm>
            <a:off x="334962"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5" name="Platshållare för text 5">
            <a:extLst>
              <a:ext uri="{FF2B5EF4-FFF2-40B4-BE49-F238E27FC236}">
                <a16:creationId xmlns:a16="http://schemas.microsoft.com/office/drawing/2014/main" id="{A2011264-6E8E-41A9-B2B4-3C3D3111D8D9}"/>
              </a:ext>
            </a:extLst>
          </p:cNvPr>
          <p:cNvSpPr>
            <a:spLocks noGrp="1"/>
          </p:cNvSpPr>
          <p:nvPr>
            <p:ph type="body" sz="quarter" idx="24"/>
          </p:nvPr>
        </p:nvSpPr>
        <p:spPr>
          <a:xfrm>
            <a:off x="334962" y="4083050"/>
            <a:ext cx="3204000" cy="566738"/>
          </a:xfrm>
        </p:spPr>
        <p:txBody>
          <a:bodyPr anchor="b">
            <a:noAutofit/>
          </a:bodyPr>
          <a:lstStyle>
            <a:lvl1pPr marL="0" indent="0">
              <a:buNone/>
              <a:defRPr sz="1400"/>
            </a:lvl1pPr>
          </a:lstStyle>
          <a:p>
            <a:pPr lvl="0"/>
            <a:r>
              <a:rPr lang="sv-SE"/>
              <a:t>Klicka här för att ändra format på bakgrundstexten</a:t>
            </a:r>
          </a:p>
        </p:txBody>
      </p:sp>
      <p:sp>
        <p:nvSpPr>
          <p:cNvPr id="36" name="Platshållare för text 5">
            <a:extLst>
              <a:ext uri="{FF2B5EF4-FFF2-40B4-BE49-F238E27FC236}">
                <a16:creationId xmlns:a16="http://schemas.microsoft.com/office/drawing/2014/main" id="{ABCCD750-0514-433E-899E-4E72BC0D4F66}"/>
              </a:ext>
            </a:extLst>
          </p:cNvPr>
          <p:cNvSpPr>
            <a:spLocks noGrp="1"/>
          </p:cNvSpPr>
          <p:nvPr>
            <p:ph type="body" sz="quarter" idx="20"/>
          </p:nvPr>
        </p:nvSpPr>
        <p:spPr>
          <a:xfrm>
            <a:off x="4430056"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7" name="Platshållare för text 5">
            <a:extLst>
              <a:ext uri="{FF2B5EF4-FFF2-40B4-BE49-F238E27FC236}">
                <a16:creationId xmlns:a16="http://schemas.microsoft.com/office/drawing/2014/main" id="{BA444D5A-1498-4BB6-9F57-5930FB3E05D7}"/>
              </a:ext>
            </a:extLst>
          </p:cNvPr>
          <p:cNvSpPr>
            <a:spLocks noGrp="1"/>
          </p:cNvSpPr>
          <p:nvPr>
            <p:ph type="body" sz="quarter" idx="25"/>
          </p:nvPr>
        </p:nvSpPr>
        <p:spPr>
          <a:xfrm>
            <a:off x="4430056" y="4083050"/>
            <a:ext cx="3204000" cy="566738"/>
          </a:xfrm>
        </p:spPr>
        <p:txBody>
          <a:bodyPr anchor="b">
            <a:noAutofit/>
          </a:bodyPr>
          <a:lstStyle>
            <a:lvl1pPr marL="0" indent="0">
              <a:buNone/>
              <a:defRPr sz="1400"/>
            </a:lvl1pPr>
          </a:lstStyle>
          <a:p>
            <a:pPr lvl="0"/>
            <a:r>
              <a:rPr lang="sv-SE"/>
              <a:t>Klicka här för att ändra format på bakgrundstexten</a:t>
            </a:r>
          </a:p>
        </p:txBody>
      </p:sp>
      <p:sp>
        <p:nvSpPr>
          <p:cNvPr id="38" name="Platshållare för text 5">
            <a:extLst>
              <a:ext uri="{FF2B5EF4-FFF2-40B4-BE49-F238E27FC236}">
                <a16:creationId xmlns:a16="http://schemas.microsoft.com/office/drawing/2014/main" id="{3781D9F8-6430-48D6-ADED-E867F137BB08}"/>
              </a:ext>
            </a:extLst>
          </p:cNvPr>
          <p:cNvSpPr>
            <a:spLocks noGrp="1"/>
          </p:cNvSpPr>
          <p:nvPr>
            <p:ph type="body" sz="quarter" idx="26"/>
          </p:nvPr>
        </p:nvSpPr>
        <p:spPr>
          <a:xfrm>
            <a:off x="8508611" y="4716463"/>
            <a:ext cx="3204000" cy="1412875"/>
          </a:xfrm>
        </p:spPr>
        <p:txBody>
          <a:bodyPr>
            <a:noAutofit/>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9" name="Platshållare för text 5">
            <a:extLst>
              <a:ext uri="{FF2B5EF4-FFF2-40B4-BE49-F238E27FC236}">
                <a16:creationId xmlns:a16="http://schemas.microsoft.com/office/drawing/2014/main" id="{C119EC72-AA75-4883-A4AE-3882D3DA31D0}"/>
              </a:ext>
            </a:extLst>
          </p:cNvPr>
          <p:cNvSpPr>
            <a:spLocks noGrp="1"/>
          </p:cNvSpPr>
          <p:nvPr>
            <p:ph type="body" sz="quarter" idx="27"/>
          </p:nvPr>
        </p:nvSpPr>
        <p:spPr>
          <a:xfrm>
            <a:off x="8508611" y="4083050"/>
            <a:ext cx="3204000" cy="566738"/>
          </a:xfrm>
        </p:spPr>
        <p:txBody>
          <a:bodyPr anchor="b">
            <a:noAutofit/>
          </a:bodyPr>
          <a:lstStyle>
            <a:lvl1pPr marL="0" indent="0">
              <a:buNone/>
              <a:defRPr sz="1400">
                <a:solidFill>
                  <a:schemeClr val="tx1"/>
                </a:solidFill>
              </a:defRPr>
            </a:lvl1pPr>
          </a:lstStyle>
          <a:p>
            <a:pPr lvl="0"/>
            <a:r>
              <a:rPr lang="sv-SE"/>
              <a:t>Klicka här för att ändra format på bakgrundstexten</a:t>
            </a:r>
          </a:p>
        </p:txBody>
      </p:sp>
      <p:sp>
        <p:nvSpPr>
          <p:cNvPr id="4" name="Platshållare för sidfot 3">
            <a:extLst>
              <a:ext uri="{FF2B5EF4-FFF2-40B4-BE49-F238E27FC236}">
                <a16:creationId xmlns:a16="http://schemas.microsoft.com/office/drawing/2014/main" id="{4E578051-B026-41ED-AD9A-22EADA93A448}"/>
              </a:ext>
            </a:extLst>
          </p:cNvPr>
          <p:cNvSpPr>
            <a:spLocks noGrp="1"/>
          </p:cNvSpPr>
          <p:nvPr>
            <p:ph type="ftr" sz="quarter" idx="11"/>
          </p:nvPr>
        </p:nvSpPr>
        <p:spPr/>
        <p:txBody>
          <a:bodyPr/>
          <a:lstStyle>
            <a:lvl1pPr>
              <a:defRPr b="0" i="0">
                <a:latin typeface="Söhne" panose="020B0503030202060203" pitchFamily="34" charset="0"/>
              </a:defRPr>
            </a:lvl1pPr>
          </a:lstStyle>
          <a:p>
            <a:r>
              <a:rPr lang="sv-SE"/>
              <a:t>footer</a:t>
            </a:r>
          </a:p>
        </p:txBody>
      </p:sp>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pic>
        <p:nvPicPr>
          <p:cNvPr id="16" name="Bildobjekt 15">
            <a:extLst>
              <a:ext uri="{FF2B5EF4-FFF2-40B4-BE49-F238E27FC236}">
                <a16:creationId xmlns:a16="http://schemas.microsoft.com/office/drawing/2014/main" id="{4C30E830-AF17-4474-A043-B1C7BE524098}"/>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321457" y="6450704"/>
            <a:ext cx="1033486" cy="174870"/>
          </a:xfrm>
          <a:prstGeom prst="rect">
            <a:avLst/>
          </a:prstGeom>
        </p:spPr>
      </p:pic>
    </p:spTree>
    <p:extLst>
      <p:ext uri="{BB962C8B-B14F-4D97-AF65-F5344CB8AC3E}">
        <p14:creationId xmlns:p14="http://schemas.microsoft.com/office/powerpoint/2010/main" val="101059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fields with small image">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26145837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Platshållare för sidfot 3">
            <a:extLst>
              <a:ext uri="{FF2B5EF4-FFF2-40B4-BE49-F238E27FC236}">
                <a16:creationId xmlns:a16="http://schemas.microsoft.com/office/drawing/2014/main" id="{4E578051-B026-41ED-AD9A-22EADA93A448}"/>
              </a:ext>
            </a:extLst>
          </p:cNvPr>
          <p:cNvSpPr>
            <a:spLocks noGrp="1"/>
          </p:cNvSpPr>
          <p:nvPr>
            <p:ph type="ftr" sz="quarter" idx="11"/>
          </p:nvPr>
        </p:nvSpPr>
        <p:spPr/>
        <p:txBody>
          <a:bodyPr/>
          <a:lstStyle>
            <a:lvl1pPr>
              <a:defRPr b="0" i="0">
                <a:latin typeface="Söhne" panose="020B0503030202060203" pitchFamily="34" charset="0"/>
              </a:defRPr>
            </a:lvl1pPr>
          </a:lstStyle>
          <a:p>
            <a:r>
              <a:rPr lang="sv-SE"/>
              <a:t>footer</a:t>
            </a:r>
          </a:p>
        </p:txBody>
      </p:sp>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14" name="Platshållare för bild 7">
            <a:extLst>
              <a:ext uri="{FF2B5EF4-FFF2-40B4-BE49-F238E27FC236}">
                <a16:creationId xmlns:a16="http://schemas.microsoft.com/office/drawing/2014/main" id="{576DDAD2-C85A-4D3E-8EFF-34079CB6B771}"/>
              </a:ext>
            </a:extLst>
          </p:cNvPr>
          <p:cNvSpPr>
            <a:spLocks noGrp="1"/>
          </p:cNvSpPr>
          <p:nvPr>
            <p:ph type="pic" sz="quarter" idx="17"/>
          </p:nvPr>
        </p:nvSpPr>
        <p:spPr>
          <a:xfrm>
            <a:off x="0" y="657225"/>
            <a:ext cx="4079875" cy="3130550"/>
          </a:xfrm>
        </p:spPr>
        <p:txBody>
          <a:bodyPr/>
          <a:lstStyle/>
          <a:p>
            <a:endParaRPr lang="sv-SE"/>
          </a:p>
        </p:txBody>
      </p:sp>
      <p:sp>
        <p:nvSpPr>
          <p:cNvPr id="16" name="Platshållare för bild 7">
            <a:extLst>
              <a:ext uri="{FF2B5EF4-FFF2-40B4-BE49-F238E27FC236}">
                <a16:creationId xmlns:a16="http://schemas.microsoft.com/office/drawing/2014/main" id="{CB777176-FEEC-423A-B29A-286F5F149E1C}"/>
              </a:ext>
            </a:extLst>
          </p:cNvPr>
          <p:cNvSpPr>
            <a:spLocks noGrp="1"/>
          </p:cNvSpPr>
          <p:nvPr>
            <p:ph type="pic" sz="quarter" idx="18"/>
          </p:nvPr>
        </p:nvSpPr>
        <p:spPr>
          <a:xfrm>
            <a:off x="4079875" y="657225"/>
            <a:ext cx="4032250" cy="3130550"/>
          </a:xfrm>
        </p:spPr>
        <p:txBody>
          <a:bodyPr/>
          <a:lstStyle/>
          <a:p>
            <a:endParaRPr lang="sv-SE"/>
          </a:p>
        </p:txBody>
      </p:sp>
      <p:sp>
        <p:nvSpPr>
          <p:cNvPr id="18" name="Platshållare för bild 7">
            <a:extLst>
              <a:ext uri="{FF2B5EF4-FFF2-40B4-BE49-F238E27FC236}">
                <a16:creationId xmlns:a16="http://schemas.microsoft.com/office/drawing/2014/main" id="{E080B971-40FD-4041-BDD9-7A6FEE3B737A}"/>
              </a:ext>
            </a:extLst>
          </p:cNvPr>
          <p:cNvSpPr>
            <a:spLocks noGrp="1"/>
          </p:cNvSpPr>
          <p:nvPr>
            <p:ph type="pic" sz="quarter" idx="19"/>
          </p:nvPr>
        </p:nvSpPr>
        <p:spPr>
          <a:xfrm>
            <a:off x="8112125" y="657225"/>
            <a:ext cx="4079875" cy="3130550"/>
          </a:xfrm>
        </p:spPr>
        <p:txBody>
          <a:bodyPr/>
          <a:lstStyle/>
          <a:p>
            <a:endParaRPr lang="sv-SE"/>
          </a:p>
        </p:txBody>
      </p:sp>
      <p:sp>
        <p:nvSpPr>
          <p:cNvPr id="20" name="Platshållare för text 5">
            <a:extLst>
              <a:ext uri="{FF2B5EF4-FFF2-40B4-BE49-F238E27FC236}">
                <a16:creationId xmlns:a16="http://schemas.microsoft.com/office/drawing/2014/main" id="{A878395B-119B-4EEE-97A9-2510E7156A22}"/>
              </a:ext>
            </a:extLst>
          </p:cNvPr>
          <p:cNvSpPr>
            <a:spLocks noGrp="1"/>
          </p:cNvSpPr>
          <p:nvPr>
            <p:ph type="body" sz="quarter" idx="23"/>
          </p:nvPr>
        </p:nvSpPr>
        <p:spPr>
          <a:xfrm>
            <a:off x="334962"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1" name="Platshållare för text 5">
            <a:extLst>
              <a:ext uri="{FF2B5EF4-FFF2-40B4-BE49-F238E27FC236}">
                <a16:creationId xmlns:a16="http://schemas.microsoft.com/office/drawing/2014/main" id="{F121176A-92BC-4DF7-B422-2CDCF5DAD938}"/>
              </a:ext>
            </a:extLst>
          </p:cNvPr>
          <p:cNvSpPr>
            <a:spLocks noGrp="1"/>
          </p:cNvSpPr>
          <p:nvPr>
            <p:ph type="body" sz="quarter" idx="24"/>
          </p:nvPr>
        </p:nvSpPr>
        <p:spPr>
          <a:xfrm>
            <a:off x="334962" y="4083050"/>
            <a:ext cx="3204000" cy="566738"/>
          </a:xfrm>
        </p:spPr>
        <p:txBody>
          <a:bodyPr anchor="b">
            <a:noAutofit/>
          </a:bodyPr>
          <a:lstStyle>
            <a:lvl1pPr marL="0" indent="0">
              <a:buNone/>
              <a:defRPr sz="1400"/>
            </a:lvl1pPr>
          </a:lstStyle>
          <a:p>
            <a:pPr lvl="0"/>
            <a:r>
              <a:rPr lang="sv-SE"/>
              <a:t>Klicka här för att ändra format på bakgrundstexten</a:t>
            </a:r>
          </a:p>
        </p:txBody>
      </p:sp>
      <p:sp>
        <p:nvSpPr>
          <p:cNvPr id="22" name="Platshållare för text 5">
            <a:extLst>
              <a:ext uri="{FF2B5EF4-FFF2-40B4-BE49-F238E27FC236}">
                <a16:creationId xmlns:a16="http://schemas.microsoft.com/office/drawing/2014/main" id="{814A335D-0634-4438-B552-3E23ABCCF14B}"/>
              </a:ext>
            </a:extLst>
          </p:cNvPr>
          <p:cNvSpPr>
            <a:spLocks noGrp="1"/>
          </p:cNvSpPr>
          <p:nvPr>
            <p:ph type="body" sz="quarter" idx="20"/>
          </p:nvPr>
        </p:nvSpPr>
        <p:spPr>
          <a:xfrm>
            <a:off x="4430056"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7" name="Platshållare för text 5">
            <a:extLst>
              <a:ext uri="{FF2B5EF4-FFF2-40B4-BE49-F238E27FC236}">
                <a16:creationId xmlns:a16="http://schemas.microsoft.com/office/drawing/2014/main" id="{2AC1F5A1-B192-4C8F-B793-96CD9A9F61A4}"/>
              </a:ext>
            </a:extLst>
          </p:cNvPr>
          <p:cNvSpPr>
            <a:spLocks noGrp="1"/>
          </p:cNvSpPr>
          <p:nvPr>
            <p:ph type="body" sz="quarter" idx="25"/>
          </p:nvPr>
        </p:nvSpPr>
        <p:spPr>
          <a:xfrm>
            <a:off x="4430056" y="4083050"/>
            <a:ext cx="3204000" cy="566738"/>
          </a:xfrm>
        </p:spPr>
        <p:txBody>
          <a:bodyPr anchor="b">
            <a:noAutofit/>
          </a:bodyPr>
          <a:lstStyle>
            <a:lvl1pPr marL="0" indent="0">
              <a:buNone/>
              <a:defRPr sz="1400"/>
            </a:lvl1pPr>
          </a:lstStyle>
          <a:p>
            <a:pPr lvl="0"/>
            <a:r>
              <a:rPr lang="sv-SE"/>
              <a:t>Klicka här för att ändra format på bakgrundstexten</a:t>
            </a:r>
          </a:p>
        </p:txBody>
      </p:sp>
      <p:sp>
        <p:nvSpPr>
          <p:cNvPr id="28" name="Platshållare för text 5">
            <a:extLst>
              <a:ext uri="{FF2B5EF4-FFF2-40B4-BE49-F238E27FC236}">
                <a16:creationId xmlns:a16="http://schemas.microsoft.com/office/drawing/2014/main" id="{E9A9651B-8714-4D0A-BFAD-E7A1EA51B742}"/>
              </a:ext>
            </a:extLst>
          </p:cNvPr>
          <p:cNvSpPr>
            <a:spLocks noGrp="1"/>
          </p:cNvSpPr>
          <p:nvPr>
            <p:ph type="body" sz="quarter" idx="26"/>
          </p:nvPr>
        </p:nvSpPr>
        <p:spPr>
          <a:xfrm>
            <a:off x="8508611" y="4716463"/>
            <a:ext cx="3204000" cy="1412875"/>
          </a:xfrm>
        </p:spPr>
        <p:txBody>
          <a:bodyPr>
            <a:noAutofit/>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9" name="Platshållare för text 5">
            <a:extLst>
              <a:ext uri="{FF2B5EF4-FFF2-40B4-BE49-F238E27FC236}">
                <a16:creationId xmlns:a16="http://schemas.microsoft.com/office/drawing/2014/main" id="{978837EF-7ACF-46A9-AE8C-AA6A525C8E90}"/>
              </a:ext>
            </a:extLst>
          </p:cNvPr>
          <p:cNvSpPr>
            <a:spLocks noGrp="1"/>
          </p:cNvSpPr>
          <p:nvPr>
            <p:ph type="body" sz="quarter" idx="27"/>
          </p:nvPr>
        </p:nvSpPr>
        <p:spPr>
          <a:xfrm>
            <a:off x="8508611" y="4083050"/>
            <a:ext cx="3204000" cy="566738"/>
          </a:xfrm>
        </p:spPr>
        <p:txBody>
          <a:bodyPr anchor="b">
            <a:noAutofit/>
          </a:bodyPr>
          <a:lstStyle>
            <a:lvl1pPr marL="0" indent="0">
              <a:buNone/>
              <a:defRPr sz="1400">
                <a:solidFill>
                  <a:schemeClr val="tx1"/>
                </a:solidFill>
              </a:defRPr>
            </a:lvl1pPr>
          </a:lstStyle>
          <a:p>
            <a:pPr lvl="0"/>
            <a:r>
              <a:rPr lang="sv-SE"/>
              <a:t>Klicka här för att ändra format på bakgrundstexten</a:t>
            </a:r>
          </a:p>
        </p:txBody>
      </p:sp>
    </p:spTree>
    <p:extLst>
      <p:ext uri="{BB962C8B-B14F-4D97-AF65-F5344CB8AC3E}">
        <p14:creationId xmlns:p14="http://schemas.microsoft.com/office/powerpoint/2010/main" val="4277474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fields with large image">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23405945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1" name="Platshållare för bild 7">
            <a:extLst>
              <a:ext uri="{FF2B5EF4-FFF2-40B4-BE49-F238E27FC236}">
                <a16:creationId xmlns:a16="http://schemas.microsoft.com/office/drawing/2014/main" id="{81631E09-613D-4E3D-A562-99C3DF2015F7}"/>
              </a:ext>
            </a:extLst>
          </p:cNvPr>
          <p:cNvSpPr>
            <a:spLocks noGrp="1"/>
          </p:cNvSpPr>
          <p:nvPr>
            <p:ph type="pic" sz="quarter" idx="17"/>
          </p:nvPr>
        </p:nvSpPr>
        <p:spPr>
          <a:xfrm>
            <a:off x="0" y="657224"/>
            <a:ext cx="4079875" cy="6200775"/>
          </a:xfrm>
        </p:spPr>
        <p:txBody>
          <a:bodyPr/>
          <a:lstStyle/>
          <a:p>
            <a:endParaRPr lang="sv-SE"/>
          </a:p>
        </p:txBody>
      </p:sp>
      <p:sp>
        <p:nvSpPr>
          <p:cNvPr id="22" name="Platshållare för bild 7">
            <a:extLst>
              <a:ext uri="{FF2B5EF4-FFF2-40B4-BE49-F238E27FC236}">
                <a16:creationId xmlns:a16="http://schemas.microsoft.com/office/drawing/2014/main" id="{85D0CEC3-F1DA-49E3-8391-DB11CA6F4F08}"/>
              </a:ext>
            </a:extLst>
          </p:cNvPr>
          <p:cNvSpPr>
            <a:spLocks noGrp="1"/>
          </p:cNvSpPr>
          <p:nvPr>
            <p:ph type="pic" sz="quarter" idx="18"/>
          </p:nvPr>
        </p:nvSpPr>
        <p:spPr>
          <a:xfrm>
            <a:off x="4079875" y="657224"/>
            <a:ext cx="4032251" cy="6200775"/>
          </a:xfrm>
        </p:spPr>
        <p:txBody>
          <a:bodyPr/>
          <a:lstStyle/>
          <a:p>
            <a:endParaRPr lang="sv-SE"/>
          </a:p>
        </p:txBody>
      </p:sp>
      <p:sp>
        <p:nvSpPr>
          <p:cNvPr id="25" name="Platshållare för bild 7">
            <a:extLst>
              <a:ext uri="{FF2B5EF4-FFF2-40B4-BE49-F238E27FC236}">
                <a16:creationId xmlns:a16="http://schemas.microsoft.com/office/drawing/2014/main" id="{EFAE3F2C-2724-4EF5-A1A2-B46F2191ACE6}"/>
              </a:ext>
            </a:extLst>
          </p:cNvPr>
          <p:cNvSpPr>
            <a:spLocks noGrp="1"/>
          </p:cNvSpPr>
          <p:nvPr>
            <p:ph type="pic" sz="quarter" idx="19"/>
          </p:nvPr>
        </p:nvSpPr>
        <p:spPr>
          <a:xfrm>
            <a:off x="8112126" y="657224"/>
            <a:ext cx="4079874" cy="6200775"/>
          </a:xfrm>
        </p:spPr>
        <p:txBody>
          <a:bodyPr/>
          <a:lstStyle/>
          <a:p>
            <a:endParaRPr lang="sv-SE"/>
          </a:p>
        </p:txBody>
      </p:sp>
      <p:sp>
        <p:nvSpPr>
          <p:cNvPr id="4" name="Platshållare för sidfot 3">
            <a:extLst>
              <a:ext uri="{FF2B5EF4-FFF2-40B4-BE49-F238E27FC236}">
                <a16:creationId xmlns:a16="http://schemas.microsoft.com/office/drawing/2014/main" id="{4E578051-B026-41ED-AD9A-22EADA93A448}"/>
              </a:ext>
            </a:extLst>
          </p:cNvPr>
          <p:cNvSpPr>
            <a:spLocks noGrp="1"/>
          </p:cNvSpPr>
          <p:nvPr>
            <p:ph type="ftr" sz="quarter" idx="11"/>
          </p:nvPr>
        </p:nvSpPr>
        <p:spPr/>
        <p:txBody>
          <a:bodyPr/>
          <a:lstStyle>
            <a:lvl1pPr>
              <a:defRPr b="0" i="0">
                <a:latin typeface="Söhne" panose="020B0503030202060203" pitchFamily="34" charset="0"/>
              </a:defRPr>
            </a:lvl1pPr>
          </a:lstStyle>
          <a:p>
            <a:r>
              <a:rPr lang="sv-SE"/>
              <a:t>footer</a:t>
            </a:r>
          </a:p>
        </p:txBody>
      </p:sp>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27" name="Platshållare för text 5">
            <a:extLst>
              <a:ext uri="{FF2B5EF4-FFF2-40B4-BE49-F238E27FC236}">
                <a16:creationId xmlns:a16="http://schemas.microsoft.com/office/drawing/2014/main" id="{1CF9AECA-D15B-4031-B7EA-B6507351F5D3}"/>
              </a:ext>
            </a:extLst>
          </p:cNvPr>
          <p:cNvSpPr>
            <a:spLocks noGrp="1"/>
          </p:cNvSpPr>
          <p:nvPr>
            <p:ph type="body" sz="quarter" idx="23"/>
          </p:nvPr>
        </p:nvSpPr>
        <p:spPr>
          <a:xfrm>
            <a:off x="334962" y="4716463"/>
            <a:ext cx="3204000" cy="1412875"/>
          </a:xfrm>
        </p:spPr>
        <p:txBody>
          <a:bodyPr>
            <a:noAutofit/>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8" name="Platshållare för text 5">
            <a:extLst>
              <a:ext uri="{FF2B5EF4-FFF2-40B4-BE49-F238E27FC236}">
                <a16:creationId xmlns:a16="http://schemas.microsoft.com/office/drawing/2014/main" id="{0C332473-B683-4DE2-B971-6D496DA818A6}"/>
              </a:ext>
            </a:extLst>
          </p:cNvPr>
          <p:cNvSpPr>
            <a:spLocks noGrp="1"/>
          </p:cNvSpPr>
          <p:nvPr>
            <p:ph type="body" sz="quarter" idx="24"/>
          </p:nvPr>
        </p:nvSpPr>
        <p:spPr>
          <a:xfrm>
            <a:off x="334962" y="4083050"/>
            <a:ext cx="3204000" cy="566738"/>
          </a:xfrm>
        </p:spPr>
        <p:txBody>
          <a:bodyPr anchor="b">
            <a:noAutofit/>
          </a:bodyPr>
          <a:lstStyle>
            <a:lvl1pPr marL="0" indent="0">
              <a:buNone/>
              <a:defRPr sz="1400">
                <a:solidFill>
                  <a:schemeClr val="bg1"/>
                </a:solidFill>
              </a:defRPr>
            </a:lvl1pPr>
          </a:lstStyle>
          <a:p>
            <a:pPr lvl="0"/>
            <a:r>
              <a:rPr lang="sv-SE"/>
              <a:t>Klicka här för att ändra format på bakgrundstexten</a:t>
            </a:r>
          </a:p>
        </p:txBody>
      </p:sp>
      <p:sp>
        <p:nvSpPr>
          <p:cNvPr id="29" name="Platshållare för text 5">
            <a:extLst>
              <a:ext uri="{FF2B5EF4-FFF2-40B4-BE49-F238E27FC236}">
                <a16:creationId xmlns:a16="http://schemas.microsoft.com/office/drawing/2014/main" id="{A12EAFE3-23DD-4DB2-97C2-C7ED247A0ADF}"/>
              </a:ext>
            </a:extLst>
          </p:cNvPr>
          <p:cNvSpPr>
            <a:spLocks noGrp="1"/>
          </p:cNvSpPr>
          <p:nvPr>
            <p:ph type="body" sz="quarter" idx="25"/>
          </p:nvPr>
        </p:nvSpPr>
        <p:spPr>
          <a:xfrm>
            <a:off x="4430056" y="4716463"/>
            <a:ext cx="3204000" cy="1412875"/>
          </a:xfrm>
        </p:spPr>
        <p:txBody>
          <a:bodyPr>
            <a:noAutofit/>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0" name="Platshållare för text 5">
            <a:extLst>
              <a:ext uri="{FF2B5EF4-FFF2-40B4-BE49-F238E27FC236}">
                <a16:creationId xmlns:a16="http://schemas.microsoft.com/office/drawing/2014/main" id="{833528E6-4B38-4014-AC01-2AB48AE3CF3F}"/>
              </a:ext>
            </a:extLst>
          </p:cNvPr>
          <p:cNvSpPr>
            <a:spLocks noGrp="1"/>
          </p:cNvSpPr>
          <p:nvPr>
            <p:ph type="body" sz="quarter" idx="26"/>
          </p:nvPr>
        </p:nvSpPr>
        <p:spPr>
          <a:xfrm>
            <a:off x="4430056" y="4083050"/>
            <a:ext cx="3204000" cy="566738"/>
          </a:xfrm>
        </p:spPr>
        <p:txBody>
          <a:bodyPr anchor="b">
            <a:noAutofit/>
          </a:bodyPr>
          <a:lstStyle>
            <a:lvl1pPr marL="0" indent="0">
              <a:buNone/>
              <a:defRPr sz="1400">
                <a:solidFill>
                  <a:schemeClr val="bg1"/>
                </a:solidFill>
              </a:defRPr>
            </a:lvl1pPr>
          </a:lstStyle>
          <a:p>
            <a:pPr lvl="0"/>
            <a:r>
              <a:rPr lang="sv-SE"/>
              <a:t>Klicka här för att ändra format på bakgrundstexten</a:t>
            </a:r>
          </a:p>
        </p:txBody>
      </p:sp>
      <p:sp>
        <p:nvSpPr>
          <p:cNvPr id="31" name="Platshållare för text 5">
            <a:extLst>
              <a:ext uri="{FF2B5EF4-FFF2-40B4-BE49-F238E27FC236}">
                <a16:creationId xmlns:a16="http://schemas.microsoft.com/office/drawing/2014/main" id="{618C1194-DE64-40AC-B792-E706AE0DF2A2}"/>
              </a:ext>
            </a:extLst>
          </p:cNvPr>
          <p:cNvSpPr>
            <a:spLocks noGrp="1"/>
          </p:cNvSpPr>
          <p:nvPr>
            <p:ph type="body" sz="quarter" idx="27"/>
          </p:nvPr>
        </p:nvSpPr>
        <p:spPr>
          <a:xfrm>
            <a:off x="8508611" y="4716463"/>
            <a:ext cx="3204000" cy="1412875"/>
          </a:xfrm>
        </p:spPr>
        <p:txBody>
          <a:bodyPr>
            <a:noAutofit/>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2" name="Platshållare för text 5">
            <a:extLst>
              <a:ext uri="{FF2B5EF4-FFF2-40B4-BE49-F238E27FC236}">
                <a16:creationId xmlns:a16="http://schemas.microsoft.com/office/drawing/2014/main" id="{11FB072F-3D94-4427-B53D-0C03DECB4EE0}"/>
              </a:ext>
            </a:extLst>
          </p:cNvPr>
          <p:cNvSpPr>
            <a:spLocks noGrp="1"/>
          </p:cNvSpPr>
          <p:nvPr>
            <p:ph type="body" sz="quarter" idx="28"/>
          </p:nvPr>
        </p:nvSpPr>
        <p:spPr>
          <a:xfrm>
            <a:off x="8508611" y="4083050"/>
            <a:ext cx="3204000" cy="566738"/>
          </a:xfrm>
        </p:spPr>
        <p:txBody>
          <a:bodyPr anchor="b">
            <a:noAutofit/>
          </a:bodyPr>
          <a:lstStyle>
            <a:lvl1pPr marL="0" indent="0">
              <a:buNone/>
              <a:defRPr sz="1400">
                <a:solidFill>
                  <a:schemeClr val="bg1"/>
                </a:solidFill>
              </a:defRPr>
            </a:lvl1pPr>
          </a:lstStyle>
          <a:p>
            <a:pPr lvl="0"/>
            <a:r>
              <a:rPr lang="sv-SE"/>
              <a:t>Klicka här för att ändra format på bakgrundstexten</a:t>
            </a:r>
          </a:p>
        </p:txBody>
      </p:sp>
      <p:sp>
        <p:nvSpPr>
          <p:cNvPr id="17" name="Logo">
            <a:extLst>
              <a:ext uri="{FF2B5EF4-FFF2-40B4-BE49-F238E27FC236}">
                <a16:creationId xmlns:a16="http://schemas.microsoft.com/office/drawing/2014/main" id="{B1504B44-616A-43C1-87A7-3EE899254EC7}"/>
              </a:ext>
            </a:extLst>
          </p:cNvPr>
          <p:cNvSpPr>
            <a:spLocks noGrp="1" noChangeAspect="1"/>
          </p:cNvSpPr>
          <p:nvPr>
            <p:ph type="body" sz="quarter" idx="20" hasCustomPrompt="1"/>
          </p:nvPr>
        </p:nvSpPr>
        <p:spPr>
          <a:xfrm>
            <a:off x="320677" y="6453187"/>
            <a:ext cx="1034254" cy="17094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27637922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fields with large image">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31397139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Platshållare för sidfot 3">
            <a:extLst>
              <a:ext uri="{FF2B5EF4-FFF2-40B4-BE49-F238E27FC236}">
                <a16:creationId xmlns:a16="http://schemas.microsoft.com/office/drawing/2014/main" id="{4E578051-B026-41ED-AD9A-22EADA93A448}"/>
              </a:ext>
            </a:extLst>
          </p:cNvPr>
          <p:cNvSpPr>
            <a:spLocks noGrp="1"/>
          </p:cNvSpPr>
          <p:nvPr>
            <p:ph type="ftr" sz="quarter" idx="11"/>
          </p:nvPr>
        </p:nvSpPr>
        <p:spPr/>
        <p:txBody>
          <a:bodyPr/>
          <a:lstStyle>
            <a:lvl1pPr>
              <a:defRPr b="0" i="0">
                <a:latin typeface="Söhne" panose="020B0503030202060203" pitchFamily="34" charset="0"/>
              </a:defRPr>
            </a:lvl1pPr>
          </a:lstStyle>
          <a:p>
            <a:r>
              <a:rPr lang="sv-SE"/>
              <a:t>footer</a:t>
            </a:r>
          </a:p>
        </p:txBody>
      </p:sp>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24" name="Platshållare för bild 7">
            <a:extLst>
              <a:ext uri="{FF2B5EF4-FFF2-40B4-BE49-F238E27FC236}">
                <a16:creationId xmlns:a16="http://schemas.microsoft.com/office/drawing/2014/main" id="{3AE1FA36-A1A5-4626-9400-DF8E30ABC97E}"/>
              </a:ext>
            </a:extLst>
          </p:cNvPr>
          <p:cNvSpPr>
            <a:spLocks noGrp="1"/>
          </p:cNvSpPr>
          <p:nvPr>
            <p:ph type="pic" sz="quarter" idx="19"/>
          </p:nvPr>
        </p:nvSpPr>
        <p:spPr>
          <a:xfrm>
            <a:off x="8112125" y="0"/>
            <a:ext cx="4079875" cy="6857999"/>
          </a:xfrm>
        </p:spPr>
        <p:txBody>
          <a:bodyPr/>
          <a:lstStyle/>
          <a:p>
            <a:endParaRPr lang="sv-SE"/>
          </a:p>
        </p:txBody>
      </p:sp>
      <p:sp>
        <p:nvSpPr>
          <p:cNvPr id="10" name="Platshållare för text 5">
            <a:extLst>
              <a:ext uri="{FF2B5EF4-FFF2-40B4-BE49-F238E27FC236}">
                <a16:creationId xmlns:a16="http://schemas.microsoft.com/office/drawing/2014/main" id="{A4ED13AC-1D0A-405B-B1DA-0E2A4F6984AA}"/>
              </a:ext>
            </a:extLst>
          </p:cNvPr>
          <p:cNvSpPr>
            <a:spLocks noGrp="1"/>
          </p:cNvSpPr>
          <p:nvPr>
            <p:ph type="body" sz="quarter" idx="23"/>
          </p:nvPr>
        </p:nvSpPr>
        <p:spPr>
          <a:xfrm>
            <a:off x="334962"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text 5">
            <a:extLst>
              <a:ext uri="{FF2B5EF4-FFF2-40B4-BE49-F238E27FC236}">
                <a16:creationId xmlns:a16="http://schemas.microsoft.com/office/drawing/2014/main" id="{9C7E3E95-62A5-4BC1-A614-65A07D6125F5}"/>
              </a:ext>
            </a:extLst>
          </p:cNvPr>
          <p:cNvSpPr>
            <a:spLocks noGrp="1"/>
          </p:cNvSpPr>
          <p:nvPr>
            <p:ph type="body" sz="quarter" idx="24"/>
          </p:nvPr>
        </p:nvSpPr>
        <p:spPr>
          <a:xfrm>
            <a:off x="334962" y="4083050"/>
            <a:ext cx="3204000" cy="566738"/>
          </a:xfrm>
        </p:spPr>
        <p:txBody>
          <a:bodyPr anchor="b">
            <a:noAutofit/>
          </a:bodyPr>
          <a:lstStyle>
            <a:lvl1pPr marL="0" indent="0">
              <a:buNone/>
              <a:defRPr sz="1400"/>
            </a:lvl1pPr>
          </a:lstStyle>
          <a:p>
            <a:pPr lvl="0"/>
            <a:r>
              <a:rPr lang="sv-SE"/>
              <a:t>Klicka här för att ändra format på bakgrundstexten</a:t>
            </a:r>
          </a:p>
        </p:txBody>
      </p:sp>
      <p:sp>
        <p:nvSpPr>
          <p:cNvPr id="13" name="Platshållare för text 5">
            <a:extLst>
              <a:ext uri="{FF2B5EF4-FFF2-40B4-BE49-F238E27FC236}">
                <a16:creationId xmlns:a16="http://schemas.microsoft.com/office/drawing/2014/main" id="{E7DBB5E8-FAC2-4C66-BDD0-726BFB4D62E7}"/>
              </a:ext>
            </a:extLst>
          </p:cNvPr>
          <p:cNvSpPr>
            <a:spLocks noGrp="1"/>
          </p:cNvSpPr>
          <p:nvPr>
            <p:ph type="body" sz="quarter" idx="20"/>
          </p:nvPr>
        </p:nvSpPr>
        <p:spPr>
          <a:xfrm>
            <a:off x="4430056"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6" name="Platshållare för text 5">
            <a:extLst>
              <a:ext uri="{FF2B5EF4-FFF2-40B4-BE49-F238E27FC236}">
                <a16:creationId xmlns:a16="http://schemas.microsoft.com/office/drawing/2014/main" id="{32002633-ADD4-4423-BB34-B3FC370ED0D7}"/>
              </a:ext>
            </a:extLst>
          </p:cNvPr>
          <p:cNvSpPr>
            <a:spLocks noGrp="1"/>
          </p:cNvSpPr>
          <p:nvPr>
            <p:ph type="body" sz="quarter" idx="25"/>
          </p:nvPr>
        </p:nvSpPr>
        <p:spPr>
          <a:xfrm>
            <a:off x="4430056" y="4083050"/>
            <a:ext cx="3204000" cy="566738"/>
          </a:xfrm>
        </p:spPr>
        <p:txBody>
          <a:bodyPr anchor="b">
            <a:noAutofit/>
          </a:bodyPr>
          <a:lstStyle>
            <a:lvl1pPr marL="0" indent="0">
              <a:buNone/>
              <a:defRPr sz="1400"/>
            </a:lvl1pPr>
          </a:lstStyle>
          <a:p>
            <a:pPr lvl="0"/>
            <a:r>
              <a:rPr lang="sv-SE"/>
              <a:t>Klicka här för att ändra format på bakgrundstexten</a:t>
            </a:r>
          </a:p>
        </p:txBody>
      </p:sp>
    </p:spTree>
    <p:extLst>
      <p:ext uri="{BB962C8B-B14F-4D97-AF65-F5344CB8AC3E}">
        <p14:creationId xmlns:p14="http://schemas.microsoft.com/office/powerpoint/2010/main" val="2327842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field with large image">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31397139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24" name="Platshållare för bild 7">
            <a:extLst>
              <a:ext uri="{FF2B5EF4-FFF2-40B4-BE49-F238E27FC236}">
                <a16:creationId xmlns:a16="http://schemas.microsoft.com/office/drawing/2014/main" id="{3AE1FA36-A1A5-4626-9400-DF8E30ABC97E}"/>
              </a:ext>
            </a:extLst>
          </p:cNvPr>
          <p:cNvSpPr>
            <a:spLocks noGrp="1"/>
          </p:cNvSpPr>
          <p:nvPr>
            <p:ph type="pic" sz="quarter" idx="19"/>
          </p:nvPr>
        </p:nvSpPr>
        <p:spPr>
          <a:xfrm>
            <a:off x="4079875" y="0"/>
            <a:ext cx="8112125" cy="6857999"/>
          </a:xfrm>
        </p:spPr>
        <p:txBody>
          <a:bodyPr/>
          <a:lstStyle/>
          <a:p>
            <a:endParaRPr lang="sv-SE"/>
          </a:p>
        </p:txBody>
      </p:sp>
      <p:sp>
        <p:nvSpPr>
          <p:cNvPr id="8" name="Platshållare för text 5">
            <a:extLst>
              <a:ext uri="{FF2B5EF4-FFF2-40B4-BE49-F238E27FC236}">
                <a16:creationId xmlns:a16="http://schemas.microsoft.com/office/drawing/2014/main" id="{AD079C8E-6D00-4DEB-BF96-D94416E976BA}"/>
              </a:ext>
            </a:extLst>
          </p:cNvPr>
          <p:cNvSpPr>
            <a:spLocks noGrp="1"/>
          </p:cNvSpPr>
          <p:nvPr>
            <p:ph type="body" sz="quarter" idx="23"/>
          </p:nvPr>
        </p:nvSpPr>
        <p:spPr>
          <a:xfrm>
            <a:off x="334962"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text 5">
            <a:extLst>
              <a:ext uri="{FF2B5EF4-FFF2-40B4-BE49-F238E27FC236}">
                <a16:creationId xmlns:a16="http://schemas.microsoft.com/office/drawing/2014/main" id="{65DBE43F-65B8-4115-8D77-22093D27A22D}"/>
              </a:ext>
            </a:extLst>
          </p:cNvPr>
          <p:cNvSpPr>
            <a:spLocks noGrp="1"/>
          </p:cNvSpPr>
          <p:nvPr>
            <p:ph type="body" sz="quarter" idx="24"/>
          </p:nvPr>
        </p:nvSpPr>
        <p:spPr>
          <a:xfrm>
            <a:off x="334962" y="4083050"/>
            <a:ext cx="3204000" cy="566738"/>
          </a:xfrm>
        </p:spPr>
        <p:txBody>
          <a:bodyPr anchor="b">
            <a:noAutofit/>
          </a:bodyPr>
          <a:lstStyle>
            <a:lvl1pPr marL="0" indent="0">
              <a:buNone/>
              <a:defRPr sz="1400"/>
            </a:lvl1pPr>
          </a:lstStyle>
          <a:p>
            <a:pPr lvl="0"/>
            <a:r>
              <a:rPr lang="sv-SE"/>
              <a:t>Klicka här för att ändra format på bakgrundstexten</a:t>
            </a:r>
          </a:p>
        </p:txBody>
      </p:sp>
      <p:sp>
        <p:nvSpPr>
          <p:cNvPr id="10" name="Platshållare för sidfot 3">
            <a:extLst>
              <a:ext uri="{FF2B5EF4-FFF2-40B4-BE49-F238E27FC236}">
                <a16:creationId xmlns:a16="http://schemas.microsoft.com/office/drawing/2014/main" id="{26BA481D-2788-4438-9453-5922A0C3FD72}"/>
              </a:ext>
            </a:extLst>
          </p:cNvPr>
          <p:cNvSpPr>
            <a:spLocks noGrp="1"/>
          </p:cNvSpPr>
          <p:nvPr>
            <p:ph type="ftr" sz="quarter" idx="11"/>
          </p:nvPr>
        </p:nvSpPr>
        <p:spPr>
          <a:xfrm>
            <a:off x="334963" y="123825"/>
            <a:ext cx="4114800" cy="328613"/>
          </a:xfrm>
        </p:spPr>
        <p:txBody>
          <a:bodyPr/>
          <a:lstStyle>
            <a:lvl1pPr>
              <a:defRPr b="0" i="0">
                <a:latin typeface="Söhne" panose="020B0503030202060203" pitchFamily="34" charset="0"/>
              </a:defRPr>
            </a:lvl1pPr>
          </a:lstStyle>
          <a:p>
            <a:r>
              <a:rPr lang="sv-SE"/>
              <a:t>footer</a:t>
            </a:r>
          </a:p>
        </p:txBody>
      </p:sp>
    </p:spTree>
    <p:extLst>
      <p:ext uri="{BB962C8B-B14F-4D97-AF65-F5344CB8AC3E}">
        <p14:creationId xmlns:p14="http://schemas.microsoft.com/office/powerpoint/2010/main" val="166933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d slide black logo">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4125089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Bildobjekt 3">
            <a:extLst>
              <a:ext uri="{FF2B5EF4-FFF2-40B4-BE49-F238E27FC236}">
                <a16:creationId xmlns:a16="http://schemas.microsoft.com/office/drawing/2014/main" id="{CA8A1555-86B3-41C3-9794-0943696CDB2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890654" y="2864393"/>
            <a:ext cx="6388393" cy="1080946"/>
          </a:xfrm>
          <a:prstGeom prst="rect">
            <a:avLst/>
          </a:prstGeom>
        </p:spPr>
      </p:pic>
      <p:sp>
        <p:nvSpPr>
          <p:cNvPr id="5" name="Rektangel 4">
            <a:extLst>
              <a:ext uri="{FF2B5EF4-FFF2-40B4-BE49-F238E27FC236}">
                <a16:creationId xmlns:a16="http://schemas.microsoft.com/office/drawing/2014/main" id="{F9F37B7E-6457-4FB2-8882-35C2B854F7C8}"/>
              </a:ext>
            </a:extLst>
          </p:cNvPr>
          <p:cNvSpPr/>
          <p:nvPr userDrawn="1"/>
        </p:nvSpPr>
        <p:spPr>
          <a:xfrm>
            <a:off x="-2749405" y="0"/>
            <a:ext cx="2512620" cy="38046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0" i="0">
                <a:solidFill>
                  <a:schemeClr val="accent3"/>
                </a:solidFill>
                <a:latin typeface="Söhne" panose="020B0503030202060203" pitchFamily="34" charset="0"/>
              </a:rPr>
              <a:t>To change background color go to “Design”, Format Background and choose either Blue, the light green or any of the greys. Do not use </a:t>
            </a:r>
            <a:r>
              <a:rPr lang="en-US" b="0" i="0" u="sng">
                <a:solidFill>
                  <a:schemeClr val="accent3"/>
                </a:solidFill>
                <a:latin typeface="Söhne" panose="020B0503030202060203" pitchFamily="34" charset="0"/>
              </a:rPr>
              <a:t>orange or bright green. </a:t>
            </a:r>
          </a:p>
        </p:txBody>
      </p:sp>
      <p:cxnSp>
        <p:nvCxnSpPr>
          <p:cNvPr id="7" name="Rak pilkoppling 6">
            <a:extLst>
              <a:ext uri="{FF2B5EF4-FFF2-40B4-BE49-F238E27FC236}">
                <a16:creationId xmlns:a16="http://schemas.microsoft.com/office/drawing/2014/main" id="{1B9A3913-AD08-4288-8DA2-41E7D4544C2B}"/>
              </a:ext>
            </a:extLst>
          </p:cNvPr>
          <p:cNvCxnSpPr>
            <a:cxnSpLocks/>
          </p:cNvCxnSpPr>
          <p:nvPr userDrawn="1"/>
        </p:nvCxnSpPr>
        <p:spPr>
          <a:xfrm>
            <a:off x="-1012083" y="3345396"/>
            <a:ext cx="287361" cy="4592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8" name="Bildobjekt 7">
            <a:extLst>
              <a:ext uri="{FF2B5EF4-FFF2-40B4-BE49-F238E27FC236}">
                <a16:creationId xmlns:a16="http://schemas.microsoft.com/office/drawing/2014/main" id="{A2317AC3-E1EC-42CF-B36E-3D557B795FFD}"/>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2633727" y="2316890"/>
            <a:ext cx="2198503" cy="1371679"/>
          </a:xfrm>
          <a:prstGeom prst="rect">
            <a:avLst/>
          </a:prstGeom>
        </p:spPr>
      </p:pic>
      <p:sp>
        <p:nvSpPr>
          <p:cNvPr id="9" name="Rektangel: rundade hörn 8">
            <a:extLst>
              <a:ext uri="{FF2B5EF4-FFF2-40B4-BE49-F238E27FC236}">
                <a16:creationId xmlns:a16="http://schemas.microsoft.com/office/drawing/2014/main" id="{5DD1F0AF-0987-4012-8C85-42B402FCB8B5}"/>
              </a:ext>
            </a:extLst>
          </p:cNvPr>
          <p:cNvSpPr/>
          <p:nvPr userDrawn="1"/>
        </p:nvSpPr>
        <p:spPr>
          <a:xfrm>
            <a:off x="-1779162" y="2332130"/>
            <a:ext cx="1153514" cy="25098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0" name="Rektangel: rundade hörn 9">
            <a:extLst>
              <a:ext uri="{FF2B5EF4-FFF2-40B4-BE49-F238E27FC236}">
                <a16:creationId xmlns:a16="http://schemas.microsoft.com/office/drawing/2014/main" id="{FC0531AE-5875-47E6-BD9D-38552A9E27E9}"/>
              </a:ext>
            </a:extLst>
          </p:cNvPr>
          <p:cNvSpPr/>
          <p:nvPr userDrawn="1"/>
        </p:nvSpPr>
        <p:spPr>
          <a:xfrm>
            <a:off x="-2639081" y="2689952"/>
            <a:ext cx="250318" cy="233363"/>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1" name="Frihandsfigur: Form 10">
            <a:extLst>
              <a:ext uri="{FF2B5EF4-FFF2-40B4-BE49-F238E27FC236}">
                <a16:creationId xmlns:a16="http://schemas.microsoft.com/office/drawing/2014/main" id="{54781A5B-9DEA-4630-84D2-57E2FFD8854D}"/>
              </a:ext>
            </a:extLst>
          </p:cNvPr>
          <p:cNvSpPr/>
          <p:nvPr userDrawn="1"/>
        </p:nvSpPr>
        <p:spPr>
          <a:xfrm>
            <a:off x="-3008168" y="1275844"/>
            <a:ext cx="1229006" cy="1161503"/>
          </a:xfrm>
          <a:custGeom>
            <a:avLst/>
            <a:gdLst>
              <a:gd name="connsiteX0" fmla="*/ 149225 w 660400"/>
              <a:gd name="connsiteY0" fmla="*/ 0 h 981075"/>
              <a:gd name="connsiteX1" fmla="*/ 0 w 660400"/>
              <a:gd name="connsiteY1" fmla="*/ 0 h 981075"/>
              <a:gd name="connsiteX2" fmla="*/ 0 w 660400"/>
              <a:gd name="connsiteY2" fmla="*/ 981075 h 981075"/>
              <a:gd name="connsiteX3" fmla="*/ 660400 w 66040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660400" h="981075">
                <a:moveTo>
                  <a:pt x="149225" y="0"/>
                </a:moveTo>
                <a:lnTo>
                  <a:pt x="0" y="0"/>
                </a:lnTo>
                <a:lnTo>
                  <a:pt x="0" y="981075"/>
                </a:lnTo>
                <a:lnTo>
                  <a:pt x="660400" y="981075"/>
                </a:lnTo>
              </a:path>
            </a:pathLst>
          </a:custGeom>
          <a:noFill/>
          <a:ln>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Söhne" panose="020B0503030202060203" pitchFamily="34" charset="0"/>
            </a:endParaRPr>
          </a:p>
        </p:txBody>
      </p:sp>
    </p:spTree>
    <p:extLst>
      <p:ext uri="{BB962C8B-B14F-4D97-AF65-F5344CB8AC3E}">
        <p14:creationId xmlns:p14="http://schemas.microsoft.com/office/powerpoint/2010/main" val="20614062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white logo">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3112335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3" name="Bildobjekt 22">
            <a:extLst>
              <a:ext uri="{FF2B5EF4-FFF2-40B4-BE49-F238E27FC236}">
                <a16:creationId xmlns:a16="http://schemas.microsoft.com/office/drawing/2014/main" id="{5B43AEBE-FFD4-4525-A33B-243E7087B79F}"/>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2890654" y="2864393"/>
            <a:ext cx="6388392" cy="1080946"/>
          </a:xfrm>
          <a:prstGeom prst="rect">
            <a:avLst/>
          </a:prstGeom>
        </p:spPr>
      </p:pic>
      <p:sp>
        <p:nvSpPr>
          <p:cNvPr id="4" name="Rektangel 3">
            <a:extLst>
              <a:ext uri="{FF2B5EF4-FFF2-40B4-BE49-F238E27FC236}">
                <a16:creationId xmlns:a16="http://schemas.microsoft.com/office/drawing/2014/main" id="{31136BA3-C57E-46E0-8F9D-6C0C43F56FC8}"/>
              </a:ext>
            </a:extLst>
          </p:cNvPr>
          <p:cNvSpPr/>
          <p:nvPr userDrawn="1"/>
        </p:nvSpPr>
        <p:spPr>
          <a:xfrm>
            <a:off x="-2749405" y="0"/>
            <a:ext cx="2512620" cy="38046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0" i="0">
                <a:solidFill>
                  <a:schemeClr val="accent3"/>
                </a:solidFill>
                <a:latin typeface="Söhne" panose="020B0503030202060203" pitchFamily="34" charset="0"/>
              </a:rPr>
              <a:t>To change background color go to “Design”, Format Background and choose either Blue, the light green or any of the greys. Do not use </a:t>
            </a:r>
            <a:r>
              <a:rPr lang="en-US" b="0" i="0" u="sng">
                <a:solidFill>
                  <a:schemeClr val="accent3"/>
                </a:solidFill>
                <a:latin typeface="Söhne" panose="020B0503030202060203" pitchFamily="34" charset="0"/>
              </a:rPr>
              <a:t>orange or bright green. </a:t>
            </a:r>
          </a:p>
        </p:txBody>
      </p:sp>
      <p:cxnSp>
        <p:nvCxnSpPr>
          <p:cNvPr id="5" name="Rak pilkoppling 4">
            <a:extLst>
              <a:ext uri="{FF2B5EF4-FFF2-40B4-BE49-F238E27FC236}">
                <a16:creationId xmlns:a16="http://schemas.microsoft.com/office/drawing/2014/main" id="{3CDB3926-6EE1-43FF-B578-1625D2DA5925}"/>
              </a:ext>
            </a:extLst>
          </p:cNvPr>
          <p:cNvCxnSpPr>
            <a:cxnSpLocks/>
          </p:cNvCxnSpPr>
          <p:nvPr userDrawn="1"/>
        </p:nvCxnSpPr>
        <p:spPr>
          <a:xfrm>
            <a:off x="-1012083" y="3345396"/>
            <a:ext cx="287361" cy="4592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7" name="Bildobjekt 6">
            <a:extLst>
              <a:ext uri="{FF2B5EF4-FFF2-40B4-BE49-F238E27FC236}">
                <a16:creationId xmlns:a16="http://schemas.microsoft.com/office/drawing/2014/main" id="{06AB869E-C304-428D-B805-23971A52318A}"/>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2633727" y="2316890"/>
            <a:ext cx="2198503" cy="1371679"/>
          </a:xfrm>
          <a:prstGeom prst="rect">
            <a:avLst/>
          </a:prstGeom>
        </p:spPr>
      </p:pic>
      <p:sp>
        <p:nvSpPr>
          <p:cNvPr id="8" name="Rektangel: rundade hörn 7">
            <a:extLst>
              <a:ext uri="{FF2B5EF4-FFF2-40B4-BE49-F238E27FC236}">
                <a16:creationId xmlns:a16="http://schemas.microsoft.com/office/drawing/2014/main" id="{B201BDD9-DF9E-416E-B9CC-DC82BD5C0099}"/>
              </a:ext>
            </a:extLst>
          </p:cNvPr>
          <p:cNvSpPr/>
          <p:nvPr userDrawn="1"/>
        </p:nvSpPr>
        <p:spPr>
          <a:xfrm>
            <a:off x="-1779162" y="2332130"/>
            <a:ext cx="1153514" cy="25098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9" name="Rektangel: rundade hörn 8">
            <a:extLst>
              <a:ext uri="{FF2B5EF4-FFF2-40B4-BE49-F238E27FC236}">
                <a16:creationId xmlns:a16="http://schemas.microsoft.com/office/drawing/2014/main" id="{D844D3BE-4084-4DF8-BC16-DBBCB26AD46F}"/>
              </a:ext>
            </a:extLst>
          </p:cNvPr>
          <p:cNvSpPr/>
          <p:nvPr userDrawn="1"/>
        </p:nvSpPr>
        <p:spPr>
          <a:xfrm>
            <a:off x="-2639081" y="2689952"/>
            <a:ext cx="250318" cy="233363"/>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0" name="Frihandsfigur: Form 9">
            <a:extLst>
              <a:ext uri="{FF2B5EF4-FFF2-40B4-BE49-F238E27FC236}">
                <a16:creationId xmlns:a16="http://schemas.microsoft.com/office/drawing/2014/main" id="{A6EF3838-2071-4986-94FF-644D82E36F21}"/>
              </a:ext>
            </a:extLst>
          </p:cNvPr>
          <p:cNvSpPr/>
          <p:nvPr userDrawn="1"/>
        </p:nvSpPr>
        <p:spPr>
          <a:xfrm>
            <a:off x="-3008168" y="1275844"/>
            <a:ext cx="1229006" cy="1161503"/>
          </a:xfrm>
          <a:custGeom>
            <a:avLst/>
            <a:gdLst>
              <a:gd name="connsiteX0" fmla="*/ 149225 w 660400"/>
              <a:gd name="connsiteY0" fmla="*/ 0 h 981075"/>
              <a:gd name="connsiteX1" fmla="*/ 0 w 660400"/>
              <a:gd name="connsiteY1" fmla="*/ 0 h 981075"/>
              <a:gd name="connsiteX2" fmla="*/ 0 w 660400"/>
              <a:gd name="connsiteY2" fmla="*/ 981075 h 981075"/>
              <a:gd name="connsiteX3" fmla="*/ 660400 w 66040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660400" h="981075">
                <a:moveTo>
                  <a:pt x="149225" y="0"/>
                </a:moveTo>
                <a:lnTo>
                  <a:pt x="0" y="0"/>
                </a:lnTo>
                <a:lnTo>
                  <a:pt x="0" y="981075"/>
                </a:lnTo>
                <a:lnTo>
                  <a:pt x="660400" y="981075"/>
                </a:lnTo>
              </a:path>
            </a:pathLst>
          </a:custGeom>
          <a:noFill/>
          <a:ln>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Söhne" panose="020B0503030202060203" pitchFamily="34" charset="0"/>
            </a:endParaRPr>
          </a:p>
        </p:txBody>
      </p:sp>
    </p:spTree>
    <p:extLst>
      <p:ext uri="{BB962C8B-B14F-4D97-AF65-F5344CB8AC3E}">
        <p14:creationId xmlns:p14="http://schemas.microsoft.com/office/powerpoint/2010/main" val="35877953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slide with image">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274083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Bildobjekt 6">
            <a:extLst>
              <a:ext uri="{FF2B5EF4-FFF2-40B4-BE49-F238E27FC236}">
                <a16:creationId xmlns:a16="http://schemas.microsoft.com/office/drawing/2014/main" id="{2DFBBD57-F2C8-4226-B03C-3FB850AD415B}"/>
              </a:ext>
            </a:extLst>
          </p:cNvPr>
          <p:cNvPicPr>
            <a:picLocks noChangeAspect="1"/>
          </p:cNvPicPr>
          <p:nvPr userDrawn="1"/>
        </p:nvPicPr>
        <p:blipFill>
          <a:blip r:embed="rId5"/>
          <a:stretch>
            <a:fillRect/>
          </a:stretch>
        </p:blipFill>
        <p:spPr>
          <a:xfrm>
            <a:off x="0" y="0"/>
            <a:ext cx="12192000" cy="6858000"/>
          </a:xfrm>
          <a:prstGeom prst="rect">
            <a:avLst/>
          </a:prstGeom>
        </p:spPr>
      </p:pic>
      <p:pic>
        <p:nvPicPr>
          <p:cNvPr id="9" name="Bildobjekt 8" descr="En bild som visar text, clipart&#10;&#10;Automatiskt genererad beskrivning">
            <a:extLst>
              <a:ext uri="{FF2B5EF4-FFF2-40B4-BE49-F238E27FC236}">
                <a16:creationId xmlns:a16="http://schemas.microsoft.com/office/drawing/2014/main" id="{B7B4273E-2A2E-424D-A1EF-B12D77FCDE1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886075" y="2857499"/>
            <a:ext cx="6395085" cy="1095401"/>
          </a:xfrm>
          <a:prstGeom prst="rect">
            <a:avLst/>
          </a:prstGeom>
        </p:spPr>
      </p:pic>
    </p:spTree>
    <p:extLst>
      <p:ext uri="{BB962C8B-B14F-4D97-AF65-F5344CB8AC3E}">
        <p14:creationId xmlns:p14="http://schemas.microsoft.com/office/powerpoint/2010/main" val="3514467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slide black logo w brand statement">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4125089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ktangel 4">
            <a:extLst>
              <a:ext uri="{FF2B5EF4-FFF2-40B4-BE49-F238E27FC236}">
                <a16:creationId xmlns:a16="http://schemas.microsoft.com/office/drawing/2014/main" id="{F9F37B7E-6457-4FB2-8882-35C2B854F7C8}"/>
              </a:ext>
            </a:extLst>
          </p:cNvPr>
          <p:cNvSpPr/>
          <p:nvPr userDrawn="1"/>
        </p:nvSpPr>
        <p:spPr>
          <a:xfrm>
            <a:off x="-2749405" y="0"/>
            <a:ext cx="2512620" cy="38046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0" i="0">
                <a:solidFill>
                  <a:schemeClr val="accent3"/>
                </a:solidFill>
                <a:latin typeface="Söhne" panose="020B0503030202060203" pitchFamily="34" charset="0"/>
              </a:rPr>
              <a:t>To change background color go to “Design”, Format Background and choose either Blue, the light green or any of the greys. Do not use </a:t>
            </a:r>
            <a:r>
              <a:rPr lang="en-US" b="0" i="0" u="sng">
                <a:solidFill>
                  <a:schemeClr val="accent3"/>
                </a:solidFill>
                <a:latin typeface="Söhne" panose="020B0503030202060203" pitchFamily="34" charset="0"/>
              </a:rPr>
              <a:t>orange or bright green. </a:t>
            </a:r>
          </a:p>
        </p:txBody>
      </p:sp>
      <p:cxnSp>
        <p:nvCxnSpPr>
          <p:cNvPr id="7" name="Rak pilkoppling 6">
            <a:extLst>
              <a:ext uri="{FF2B5EF4-FFF2-40B4-BE49-F238E27FC236}">
                <a16:creationId xmlns:a16="http://schemas.microsoft.com/office/drawing/2014/main" id="{1B9A3913-AD08-4288-8DA2-41E7D4544C2B}"/>
              </a:ext>
            </a:extLst>
          </p:cNvPr>
          <p:cNvCxnSpPr>
            <a:cxnSpLocks/>
          </p:cNvCxnSpPr>
          <p:nvPr userDrawn="1"/>
        </p:nvCxnSpPr>
        <p:spPr>
          <a:xfrm>
            <a:off x="-1012083" y="3345396"/>
            <a:ext cx="287361" cy="4592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8" name="Bildobjekt 7">
            <a:extLst>
              <a:ext uri="{FF2B5EF4-FFF2-40B4-BE49-F238E27FC236}">
                <a16:creationId xmlns:a16="http://schemas.microsoft.com/office/drawing/2014/main" id="{A2317AC3-E1EC-42CF-B36E-3D557B795FFD}"/>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2633727" y="2316890"/>
            <a:ext cx="2198503" cy="1371679"/>
          </a:xfrm>
          <a:prstGeom prst="rect">
            <a:avLst/>
          </a:prstGeom>
        </p:spPr>
      </p:pic>
      <p:sp>
        <p:nvSpPr>
          <p:cNvPr id="9" name="Rektangel: rundade hörn 8">
            <a:extLst>
              <a:ext uri="{FF2B5EF4-FFF2-40B4-BE49-F238E27FC236}">
                <a16:creationId xmlns:a16="http://schemas.microsoft.com/office/drawing/2014/main" id="{5DD1F0AF-0987-4012-8C85-42B402FCB8B5}"/>
              </a:ext>
            </a:extLst>
          </p:cNvPr>
          <p:cNvSpPr/>
          <p:nvPr userDrawn="1"/>
        </p:nvSpPr>
        <p:spPr>
          <a:xfrm>
            <a:off x="-1779162" y="2332130"/>
            <a:ext cx="1153514" cy="25098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0" name="Rektangel: rundade hörn 9">
            <a:extLst>
              <a:ext uri="{FF2B5EF4-FFF2-40B4-BE49-F238E27FC236}">
                <a16:creationId xmlns:a16="http://schemas.microsoft.com/office/drawing/2014/main" id="{FC0531AE-5875-47E6-BD9D-38552A9E27E9}"/>
              </a:ext>
            </a:extLst>
          </p:cNvPr>
          <p:cNvSpPr/>
          <p:nvPr userDrawn="1"/>
        </p:nvSpPr>
        <p:spPr>
          <a:xfrm>
            <a:off x="-2639081" y="2689952"/>
            <a:ext cx="250318" cy="233363"/>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1" name="Frihandsfigur: Form 10">
            <a:extLst>
              <a:ext uri="{FF2B5EF4-FFF2-40B4-BE49-F238E27FC236}">
                <a16:creationId xmlns:a16="http://schemas.microsoft.com/office/drawing/2014/main" id="{54781A5B-9DEA-4630-84D2-57E2FFD8854D}"/>
              </a:ext>
            </a:extLst>
          </p:cNvPr>
          <p:cNvSpPr/>
          <p:nvPr userDrawn="1"/>
        </p:nvSpPr>
        <p:spPr>
          <a:xfrm>
            <a:off x="-3008168" y="1275844"/>
            <a:ext cx="1229006" cy="1161503"/>
          </a:xfrm>
          <a:custGeom>
            <a:avLst/>
            <a:gdLst>
              <a:gd name="connsiteX0" fmla="*/ 149225 w 660400"/>
              <a:gd name="connsiteY0" fmla="*/ 0 h 981075"/>
              <a:gd name="connsiteX1" fmla="*/ 0 w 660400"/>
              <a:gd name="connsiteY1" fmla="*/ 0 h 981075"/>
              <a:gd name="connsiteX2" fmla="*/ 0 w 660400"/>
              <a:gd name="connsiteY2" fmla="*/ 981075 h 981075"/>
              <a:gd name="connsiteX3" fmla="*/ 660400 w 66040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660400" h="981075">
                <a:moveTo>
                  <a:pt x="149225" y="0"/>
                </a:moveTo>
                <a:lnTo>
                  <a:pt x="0" y="0"/>
                </a:lnTo>
                <a:lnTo>
                  <a:pt x="0" y="981075"/>
                </a:lnTo>
                <a:lnTo>
                  <a:pt x="660400" y="981075"/>
                </a:lnTo>
              </a:path>
            </a:pathLst>
          </a:custGeom>
          <a:noFill/>
          <a:ln>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Söhne" panose="020B0503030202060203" pitchFamily="34" charset="0"/>
            </a:endParaRPr>
          </a:p>
        </p:txBody>
      </p:sp>
      <p:pic>
        <p:nvPicPr>
          <p:cNvPr id="12" name="Bildobjekt 11">
            <a:extLst>
              <a:ext uri="{FF2B5EF4-FFF2-40B4-BE49-F238E27FC236}">
                <a16:creationId xmlns:a16="http://schemas.microsoft.com/office/drawing/2014/main" id="{3D524D64-E31A-4340-8862-3C5A404E8245}"/>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2892269" y="2583115"/>
            <a:ext cx="6352045" cy="1813564"/>
          </a:xfrm>
          <a:prstGeom prst="rect">
            <a:avLst/>
          </a:prstGeom>
        </p:spPr>
      </p:pic>
    </p:spTree>
    <p:extLst>
      <p:ext uri="{BB962C8B-B14F-4D97-AF65-F5344CB8AC3E}">
        <p14:creationId xmlns:p14="http://schemas.microsoft.com/office/powerpoint/2010/main" val="40735920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white logo w brand statement">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17174520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ktangel 3">
            <a:extLst>
              <a:ext uri="{FF2B5EF4-FFF2-40B4-BE49-F238E27FC236}">
                <a16:creationId xmlns:a16="http://schemas.microsoft.com/office/drawing/2014/main" id="{31136BA3-C57E-46E0-8F9D-6C0C43F56FC8}"/>
              </a:ext>
            </a:extLst>
          </p:cNvPr>
          <p:cNvSpPr/>
          <p:nvPr userDrawn="1"/>
        </p:nvSpPr>
        <p:spPr>
          <a:xfrm>
            <a:off x="-2749405" y="0"/>
            <a:ext cx="2512620" cy="38046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0" i="0">
                <a:solidFill>
                  <a:schemeClr val="accent3"/>
                </a:solidFill>
                <a:latin typeface="Söhne" panose="020B0503030202060203" pitchFamily="34" charset="0"/>
              </a:rPr>
              <a:t>To change background color go to “Design”, Format Background and choose either Blue, the light green or any of the greys. Do not use </a:t>
            </a:r>
            <a:r>
              <a:rPr lang="en-US" b="0" i="0" u="sng">
                <a:solidFill>
                  <a:schemeClr val="accent3"/>
                </a:solidFill>
                <a:latin typeface="Söhne" panose="020B0503030202060203" pitchFamily="34" charset="0"/>
              </a:rPr>
              <a:t>orange or bright green. </a:t>
            </a:r>
          </a:p>
        </p:txBody>
      </p:sp>
      <p:cxnSp>
        <p:nvCxnSpPr>
          <p:cNvPr id="5" name="Rak pilkoppling 4">
            <a:extLst>
              <a:ext uri="{FF2B5EF4-FFF2-40B4-BE49-F238E27FC236}">
                <a16:creationId xmlns:a16="http://schemas.microsoft.com/office/drawing/2014/main" id="{3CDB3926-6EE1-43FF-B578-1625D2DA5925}"/>
              </a:ext>
            </a:extLst>
          </p:cNvPr>
          <p:cNvCxnSpPr>
            <a:cxnSpLocks/>
          </p:cNvCxnSpPr>
          <p:nvPr userDrawn="1"/>
        </p:nvCxnSpPr>
        <p:spPr>
          <a:xfrm>
            <a:off x="-1012083" y="3345396"/>
            <a:ext cx="287361" cy="4592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7" name="Bildobjekt 6">
            <a:extLst>
              <a:ext uri="{FF2B5EF4-FFF2-40B4-BE49-F238E27FC236}">
                <a16:creationId xmlns:a16="http://schemas.microsoft.com/office/drawing/2014/main" id="{06AB869E-C304-428D-B805-23971A52318A}"/>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2633727" y="2316890"/>
            <a:ext cx="2198503" cy="1371679"/>
          </a:xfrm>
          <a:prstGeom prst="rect">
            <a:avLst/>
          </a:prstGeom>
        </p:spPr>
      </p:pic>
      <p:sp>
        <p:nvSpPr>
          <p:cNvPr id="8" name="Rektangel: rundade hörn 7">
            <a:extLst>
              <a:ext uri="{FF2B5EF4-FFF2-40B4-BE49-F238E27FC236}">
                <a16:creationId xmlns:a16="http://schemas.microsoft.com/office/drawing/2014/main" id="{B201BDD9-DF9E-416E-B9CC-DC82BD5C0099}"/>
              </a:ext>
            </a:extLst>
          </p:cNvPr>
          <p:cNvSpPr/>
          <p:nvPr userDrawn="1"/>
        </p:nvSpPr>
        <p:spPr>
          <a:xfrm>
            <a:off x="-1779162" y="2332130"/>
            <a:ext cx="1153514" cy="25098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9" name="Rektangel: rundade hörn 8">
            <a:extLst>
              <a:ext uri="{FF2B5EF4-FFF2-40B4-BE49-F238E27FC236}">
                <a16:creationId xmlns:a16="http://schemas.microsoft.com/office/drawing/2014/main" id="{D844D3BE-4084-4DF8-BC16-DBBCB26AD46F}"/>
              </a:ext>
            </a:extLst>
          </p:cNvPr>
          <p:cNvSpPr/>
          <p:nvPr userDrawn="1"/>
        </p:nvSpPr>
        <p:spPr>
          <a:xfrm>
            <a:off x="-2639081" y="2689952"/>
            <a:ext cx="250318" cy="233363"/>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0" name="Frihandsfigur: Form 9">
            <a:extLst>
              <a:ext uri="{FF2B5EF4-FFF2-40B4-BE49-F238E27FC236}">
                <a16:creationId xmlns:a16="http://schemas.microsoft.com/office/drawing/2014/main" id="{A6EF3838-2071-4986-94FF-644D82E36F21}"/>
              </a:ext>
            </a:extLst>
          </p:cNvPr>
          <p:cNvSpPr/>
          <p:nvPr userDrawn="1"/>
        </p:nvSpPr>
        <p:spPr>
          <a:xfrm>
            <a:off x="-3008168" y="1275844"/>
            <a:ext cx="1229006" cy="1161503"/>
          </a:xfrm>
          <a:custGeom>
            <a:avLst/>
            <a:gdLst>
              <a:gd name="connsiteX0" fmla="*/ 149225 w 660400"/>
              <a:gd name="connsiteY0" fmla="*/ 0 h 981075"/>
              <a:gd name="connsiteX1" fmla="*/ 0 w 660400"/>
              <a:gd name="connsiteY1" fmla="*/ 0 h 981075"/>
              <a:gd name="connsiteX2" fmla="*/ 0 w 660400"/>
              <a:gd name="connsiteY2" fmla="*/ 981075 h 981075"/>
              <a:gd name="connsiteX3" fmla="*/ 660400 w 66040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660400" h="981075">
                <a:moveTo>
                  <a:pt x="149225" y="0"/>
                </a:moveTo>
                <a:lnTo>
                  <a:pt x="0" y="0"/>
                </a:lnTo>
                <a:lnTo>
                  <a:pt x="0" y="981075"/>
                </a:lnTo>
                <a:lnTo>
                  <a:pt x="660400" y="981075"/>
                </a:lnTo>
              </a:path>
            </a:pathLst>
          </a:custGeom>
          <a:noFill/>
          <a:ln>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Söhne" panose="020B0503030202060203" pitchFamily="34" charset="0"/>
            </a:endParaRPr>
          </a:p>
        </p:txBody>
      </p:sp>
      <p:pic>
        <p:nvPicPr>
          <p:cNvPr id="11" name="Bildobjekt 10" descr="En bild som visar text&#10;&#10;Automatiskt genererad beskrivning">
            <a:extLst>
              <a:ext uri="{FF2B5EF4-FFF2-40B4-BE49-F238E27FC236}">
                <a16:creationId xmlns:a16="http://schemas.microsoft.com/office/drawing/2014/main" id="{148D88C0-72E0-49E3-B871-AF5723955BAB}"/>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892269" y="2583115"/>
            <a:ext cx="6352045" cy="1813564"/>
          </a:xfrm>
          <a:prstGeom prst="rect">
            <a:avLst/>
          </a:prstGeom>
        </p:spPr>
      </p:pic>
    </p:spTree>
    <p:extLst>
      <p:ext uri="{BB962C8B-B14F-4D97-AF65-F5344CB8AC3E}">
        <p14:creationId xmlns:p14="http://schemas.microsoft.com/office/powerpoint/2010/main" val="2069725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with image w brand statement">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9548859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Bildobjekt 6">
            <a:extLst>
              <a:ext uri="{FF2B5EF4-FFF2-40B4-BE49-F238E27FC236}">
                <a16:creationId xmlns:a16="http://schemas.microsoft.com/office/drawing/2014/main" id="{2DFBBD57-F2C8-4226-B03C-3FB850AD415B}"/>
              </a:ext>
            </a:extLst>
          </p:cNvPr>
          <p:cNvPicPr>
            <a:picLocks noChangeAspect="1"/>
          </p:cNvPicPr>
          <p:nvPr userDrawn="1"/>
        </p:nvPicPr>
        <p:blipFill>
          <a:blip r:embed="rId5"/>
          <a:stretch>
            <a:fillRect/>
          </a:stretch>
        </p:blipFill>
        <p:spPr>
          <a:xfrm>
            <a:off x="0" y="0"/>
            <a:ext cx="12192000" cy="6858000"/>
          </a:xfrm>
          <a:prstGeom prst="rect">
            <a:avLst/>
          </a:prstGeom>
        </p:spPr>
      </p:pic>
      <p:pic>
        <p:nvPicPr>
          <p:cNvPr id="5" name="Bildobjekt 4" descr="En bild som visar text&#10;&#10;Automatiskt genererad beskrivning">
            <a:extLst>
              <a:ext uri="{FF2B5EF4-FFF2-40B4-BE49-F238E27FC236}">
                <a16:creationId xmlns:a16="http://schemas.microsoft.com/office/drawing/2014/main" id="{C7940902-457A-4959-823C-7493E3FE7A3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892269" y="2583115"/>
            <a:ext cx="6352045" cy="1813564"/>
          </a:xfrm>
          <a:prstGeom prst="rect">
            <a:avLst/>
          </a:prstGeom>
        </p:spPr>
      </p:pic>
    </p:spTree>
    <p:extLst>
      <p:ext uri="{BB962C8B-B14F-4D97-AF65-F5344CB8AC3E}">
        <p14:creationId xmlns:p14="http://schemas.microsoft.com/office/powerpoint/2010/main" val="35135547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page 1">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274083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Bildobjekt 6">
            <a:extLst>
              <a:ext uri="{FF2B5EF4-FFF2-40B4-BE49-F238E27FC236}">
                <a16:creationId xmlns:a16="http://schemas.microsoft.com/office/drawing/2014/main" id="{2DFBBD57-F2C8-4226-B03C-3FB850AD415B}"/>
              </a:ext>
            </a:extLst>
          </p:cNvPr>
          <p:cNvPicPr>
            <a:picLocks noChangeAspect="1"/>
          </p:cNvPicPr>
          <p:nvPr userDrawn="1"/>
        </p:nvPicPr>
        <p:blipFill>
          <a:blip r:embed="rId5"/>
          <a:stretch>
            <a:fillRect/>
          </a:stretch>
        </p:blipFill>
        <p:spPr>
          <a:xfrm>
            <a:off x="0" y="0"/>
            <a:ext cx="12192000" cy="6858000"/>
          </a:xfrm>
          <a:prstGeom prst="rect">
            <a:avLst/>
          </a:prstGeom>
        </p:spPr>
      </p:pic>
      <p:pic>
        <p:nvPicPr>
          <p:cNvPr id="9" name="Bildobjekt 8" descr="En bild som visar text, clipart&#10;&#10;Automatiskt genererad beskrivning">
            <a:extLst>
              <a:ext uri="{FF2B5EF4-FFF2-40B4-BE49-F238E27FC236}">
                <a16:creationId xmlns:a16="http://schemas.microsoft.com/office/drawing/2014/main" id="{B7B4273E-2A2E-424D-A1EF-B12D77FCDE1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886075" y="2857499"/>
            <a:ext cx="6395085" cy="1095401"/>
          </a:xfrm>
          <a:prstGeom prst="rect">
            <a:avLst/>
          </a:prstGeom>
        </p:spPr>
      </p:pic>
      <p:sp>
        <p:nvSpPr>
          <p:cNvPr id="5" name="Platshållare för sidfot 4">
            <a:extLst>
              <a:ext uri="{FF2B5EF4-FFF2-40B4-BE49-F238E27FC236}">
                <a16:creationId xmlns:a16="http://schemas.microsoft.com/office/drawing/2014/main" id="{9733D125-8FF9-4BD1-B695-D5FA1D399E9B}"/>
              </a:ext>
            </a:extLst>
          </p:cNvPr>
          <p:cNvSpPr>
            <a:spLocks noGrp="1"/>
          </p:cNvSpPr>
          <p:nvPr>
            <p:ph type="ftr" sz="quarter" idx="3"/>
          </p:nvPr>
        </p:nvSpPr>
        <p:spPr>
          <a:xfrm>
            <a:off x="2886075" y="123825"/>
            <a:ext cx="4114800" cy="328613"/>
          </a:xfrm>
          <a:prstGeom prst="rect">
            <a:avLst/>
          </a:prstGeom>
        </p:spPr>
        <p:txBody>
          <a:bodyPr vert="horz" lIns="0" tIns="0" rIns="0" bIns="0" rtlCol="0" anchor="b"/>
          <a:lstStyle>
            <a:lvl1pPr algn="l">
              <a:defRPr sz="1200">
                <a:solidFill>
                  <a:schemeClr val="bg1"/>
                </a:solidFill>
                <a:latin typeface="Söhne" panose="020B0503030202060203" pitchFamily="34" charset="0"/>
              </a:defRPr>
            </a:lvl1pPr>
          </a:lstStyle>
          <a:p>
            <a:r>
              <a:rPr lang="sv-SE"/>
              <a:t>Q1 2023 Presentation</a:t>
            </a:r>
          </a:p>
        </p:txBody>
      </p:sp>
      <p:sp>
        <p:nvSpPr>
          <p:cNvPr id="8" name="Platshållare för datum 3">
            <a:extLst>
              <a:ext uri="{FF2B5EF4-FFF2-40B4-BE49-F238E27FC236}">
                <a16:creationId xmlns:a16="http://schemas.microsoft.com/office/drawing/2014/main" id="{A6025A94-0F9E-428B-8B9B-D31469511B2D}"/>
              </a:ext>
            </a:extLst>
          </p:cNvPr>
          <p:cNvSpPr>
            <a:spLocks noGrp="1"/>
          </p:cNvSpPr>
          <p:nvPr>
            <p:ph type="dt" sz="half" idx="10"/>
          </p:nvPr>
        </p:nvSpPr>
        <p:spPr>
          <a:xfrm>
            <a:off x="334963" y="124805"/>
            <a:ext cx="2325110" cy="327600"/>
          </a:xfrm>
          <a:prstGeom prst="rect">
            <a:avLst/>
          </a:prstGeom>
        </p:spPr>
        <p:txBody>
          <a:bodyPr lIns="0" tIns="0" rIns="0" bIns="0"/>
          <a:lstStyle>
            <a:lvl1pPr>
              <a:defRPr>
                <a:solidFill>
                  <a:schemeClr val="bg1"/>
                </a:solidFill>
              </a:defRPr>
            </a:lvl1pPr>
          </a:lstStyle>
          <a:p>
            <a:r>
              <a:rPr lang="sv-SE"/>
              <a:t>Date</a:t>
            </a:r>
          </a:p>
        </p:txBody>
      </p:sp>
    </p:spTree>
    <p:extLst>
      <p:ext uri="{BB962C8B-B14F-4D97-AF65-F5344CB8AC3E}">
        <p14:creationId xmlns:p14="http://schemas.microsoft.com/office/powerpoint/2010/main" val="7769023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 page 2">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752D665B-E4B1-4CD2-8E48-EC2DC0139BFE}"/>
              </a:ext>
            </a:extLst>
          </p:cNvPr>
          <p:cNvGraphicFramePr>
            <a:graphicFrameLocks noChangeAspect="1"/>
          </p:cNvGraphicFramePr>
          <p:nvPr userDrawn="1">
            <p:custDataLst>
              <p:tags r:id="rId1"/>
            </p:custDataLst>
            <p:extLst>
              <p:ext uri="{D42A27DB-BD31-4B8C-83A1-F6EECF244321}">
                <p14:modId xmlns:p14="http://schemas.microsoft.com/office/powerpoint/2010/main" val="15970000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9" name="Objekt 8" hidden="1">
                        <a:extLst>
                          <a:ext uri="{FF2B5EF4-FFF2-40B4-BE49-F238E27FC236}">
                            <a16:creationId xmlns:a16="http://schemas.microsoft.com/office/drawing/2014/main" id="{752D665B-E4B1-4CD2-8E48-EC2DC0139BF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Bildobjekt 4">
            <a:extLst>
              <a:ext uri="{FF2B5EF4-FFF2-40B4-BE49-F238E27FC236}">
                <a16:creationId xmlns:a16="http://schemas.microsoft.com/office/drawing/2014/main" id="{C4A889BE-7061-4713-8F9B-D127EF881DAD}"/>
              </a:ext>
            </a:extLst>
          </p:cNvPr>
          <p:cNvPicPr>
            <a:picLocks noChangeAspect="1"/>
          </p:cNvPicPr>
          <p:nvPr userDrawn="1"/>
        </p:nvPicPr>
        <p:blipFill>
          <a:blip r:embed="rId5"/>
          <a:src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9F413AD2-67B2-44F3-8EB2-9D9154C0E9E7}"/>
              </a:ext>
            </a:extLst>
          </p:cNvPr>
          <p:cNvSpPr/>
          <p:nvPr userDrawn="1"/>
        </p:nvSpPr>
        <p:spPr>
          <a:xfrm>
            <a:off x="-2198915" y="0"/>
            <a:ext cx="2061029" cy="3690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b="0" i="0" noProof="0">
                <a:solidFill>
                  <a:schemeClr val="tx1"/>
                </a:solidFill>
                <a:latin typeface="Söhne" panose="020B0503030202060203" pitchFamily="34" charset="0"/>
              </a:rPr>
              <a:t>To replace image: click on image, go to the ”Insert” tab, choose ”Image” and choose the image you want </a:t>
            </a:r>
            <a:br>
              <a:rPr lang="en-GB" b="0" i="0" noProof="0">
                <a:solidFill>
                  <a:schemeClr val="tx1"/>
                </a:solidFill>
                <a:latin typeface="Söhne" panose="020B0503030202060203" pitchFamily="34" charset="0"/>
              </a:rPr>
            </a:br>
            <a:r>
              <a:rPr lang="en-GB" b="0" i="0" noProof="0">
                <a:solidFill>
                  <a:schemeClr val="tx1"/>
                </a:solidFill>
                <a:latin typeface="Söhne" panose="020B0503030202060203" pitchFamily="34" charset="0"/>
              </a:rPr>
              <a:t>to replace the existing image with. Click on “Reset” in the start menu to make sure the logo is visible.</a:t>
            </a:r>
          </a:p>
        </p:txBody>
      </p:sp>
      <p:sp>
        <p:nvSpPr>
          <p:cNvPr id="14" name="Platshållare för sidfot 4">
            <a:extLst>
              <a:ext uri="{FF2B5EF4-FFF2-40B4-BE49-F238E27FC236}">
                <a16:creationId xmlns:a16="http://schemas.microsoft.com/office/drawing/2014/main" id="{0584B3B7-D7DF-43E9-8601-14A885F8319E}"/>
              </a:ext>
            </a:extLst>
          </p:cNvPr>
          <p:cNvSpPr>
            <a:spLocks noGrp="1"/>
          </p:cNvSpPr>
          <p:nvPr>
            <p:ph type="ftr" sz="quarter" idx="3"/>
          </p:nvPr>
        </p:nvSpPr>
        <p:spPr>
          <a:xfrm>
            <a:off x="2886075" y="123825"/>
            <a:ext cx="4114800" cy="328613"/>
          </a:xfrm>
          <a:prstGeom prst="rect">
            <a:avLst/>
          </a:prstGeom>
        </p:spPr>
        <p:txBody>
          <a:bodyPr vert="horz" lIns="0" tIns="0" rIns="0" bIns="0" rtlCol="0" anchor="b"/>
          <a:lstStyle>
            <a:lvl1pPr algn="l">
              <a:defRPr sz="1200">
                <a:solidFill>
                  <a:schemeClr val="bg1"/>
                </a:solidFill>
                <a:latin typeface="Söhne" panose="020B0503030202060203" pitchFamily="34" charset="0"/>
              </a:defRPr>
            </a:lvl1pPr>
          </a:lstStyle>
          <a:p>
            <a:r>
              <a:rPr lang="sv-SE"/>
              <a:t>Q1 2023 Presentation</a:t>
            </a:r>
          </a:p>
        </p:txBody>
      </p:sp>
      <p:sp>
        <p:nvSpPr>
          <p:cNvPr id="16" name="Platshållare för datum 3">
            <a:extLst>
              <a:ext uri="{FF2B5EF4-FFF2-40B4-BE49-F238E27FC236}">
                <a16:creationId xmlns:a16="http://schemas.microsoft.com/office/drawing/2014/main" id="{EB6A04B2-8DFD-4EE9-8ABA-02FDB3CC6143}"/>
              </a:ext>
            </a:extLst>
          </p:cNvPr>
          <p:cNvSpPr>
            <a:spLocks noGrp="1"/>
          </p:cNvSpPr>
          <p:nvPr>
            <p:ph type="dt" sz="half" idx="10"/>
          </p:nvPr>
        </p:nvSpPr>
        <p:spPr>
          <a:xfrm>
            <a:off x="334963" y="124805"/>
            <a:ext cx="2325110" cy="327600"/>
          </a:xfrm>
          <a:prstGeom prst="rect">
            <a:avLst/>
          </a:prstGeom>
        </p:spPr>
        <p:txBody>
          <a:bodyPr lIns="0" tIns="0" rIns="0" bIns="0"/>
          <a:lstStyle>
            <a:lvl1pPr>
              <a:defRPr>
                <a:solidFill>
                  <a:schemeClr val="bg1"/>
                </a:solidFill>
              </a:defRPr>
            </a:lvl1pPr>
          </a:lstStyle>
          <a:p>
            <a:r>
              <a:rPr lang="sv-SE"/>
              <a:t>Date</a:t>
            </a:r>
          </a:p>
        </p:txBody>
      </p:sp>
      <p:pic>
        <p:nvPicPr>
          <p:cNvPr id="13" name="Bildobjekt 12" descr="En bild som visar text, clipart&#10;&#10;Automatiskt genererad beskrivning">
            <a:extLst>
              <a:ext uri="{FF2B5EF4-FFF2-40B4-BE49-F238E27FC236}">
                <a16:creationId xmlns:a16="http://schemas.microsoft.com/office/drawing/2014/main" id="{C5699770-A8D0-477E-8470-E35487AB11ED}"/>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886075" y="2857499"/>
            <a:ext cx="6395085" cy="1095401"/>
          </a:xfrm>
          <a:prstGeom prst="rect">
            <a:avLst/>
          </a:prstGeom>
        </p:spPr>
      </p:pic>
    </p:spTree>
    <p:extLst>
      <p:ext uri="{BB962C8B-B14F-4D97-AF65-F5344CB8AC3E}">
        <p14:creationId xmlns:p14="http://schemas.microsoft.com/office/powerpoint/2010/main" val="6800494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page 3">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4125089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Bildobjekt 3">
            <a:extLst>
              <a:ext uri="{FF2B5EF4-FFF2-40B4-BE49-F238E27FC236}">
                <a16:creationId xmlns:a16="http://schemas.microsoft.com/office/drawing/2014/main" id="{CA8A1555-86B3-41C3-9794-0943696CDB2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890654" y="2864393"/>
            <a:ext cx="6388393" cy="1080946"/>
          </a:xfrm>
          <a:prstGeom prst="rect">
            <a:avLst/>
          </a:prstGeom>
        </p:spPr>
      </p:pic>
      <p:sp>
        <p:nvSpPr>
          <p:cNvPr id="5" name="Rektangel 4">
            <a:extLst>
              <a:ext uri="{FF2B5EF4-FFF2-40B4-BE49-F238E27FC236}">
                <a16:creationId xmlns:a16="http://schemas.microsoft.com/office/drawing/2014/main" id="{F9F37B7E-6457-4FB2-8882-35C2B854F7C8}"/>
              </a:ext>
            </a:extLst>
          </p:cNvPr>
          <p:cNvSpPr/>
          <p:nvPr userDrawn="1"/>
        </p:nvSpPr>
        <p:spPr>
          <a:xfrm>
            <a:off x="-2749405" y="0"/>
            <a:ext cx="2512620" cy="38046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0" i="0">
                <a:solidFill>
                  <a:schemeClr val="accent3"/>
                </a:solidFill>
                <a:latin typeface="Söhne" panose="020B0503030202060203" pitchFamily="34" charset="0"/>
              </a:rPr>
              <a:t>To change background color go to “Design”, Format Background and choose either Blue, the light green or any of the greys. Do not use </a:t>
            </a:r>
            <a:r>
              <a:rPr lang="en-US" b="0" i="0" u="sng">
                <a:solidFill>
                  <a:schemeClr val="accent3"/>
                </a:solidFill>
                <a:latin typeface="Söhne" panose="020B0503030202060203" pitchFamily="34" charset="0"/>
              </a:rPr>
              <a:t>orange or bright green. </a:t>
            </a:r>
          </a:p>
        </p:txBody>
      </p:sp>
      <p:cxnSp>
        <p:nvCxnSpPr>
          <p:cNvPr id="7" name="Rak pilkoppling 6">
            <a:extLst>
              <a:ext uri="{FF2B5EF4-FFF2-40B4-BE49-F238E27FC236}">
                <a16:creationId xmlns:a16="http://schemas.microsoft.com/office/drawing/2014/main" id="{1B9A3913-AD08-4288-8DA2-41E7D4544C2B}"/>
              </a:ext>
            </a:extLst>
          </p:cNvPr>
          <p:cNvCxnSpPr>
            <a:cxnSpLocks/>
          </p:cNvCxnSpPr>
          <p:nvPr userDrawn="1"/>
        </p:nvCxnSpPr>
        <p:spPr>
          <a:xfrm>
            <a:off x="-1012083" y="3345396"/>
            <a:ext cx="287361" cy="4592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8" name="Bildobjekt 7">
            <a:extLst>
              <a:ext uri="{FF2B5EF4-FFF2-40B4-BE49-F238E27FC236}">
                <a16:creationId xmlns:a16="http://schemas.microsoft.com/office/drawing/2014/main" id="{A2317AC3-E1EC-42CF-B36E-3D557B795FFD}"/>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2633727" y="2316890"/>
            <a:ext cx="2198503" cy="1371679"/>
          </a:xfrm>
          <a:prstGeom prst="rect">
            <a:avLst/>
          </a:prstGeom>
        </p:spPr>
      </p:pic>
      <p:sp>
        <p:nvSpPr>
          <p:cNvPr id="9" name="Rektangel: rundade hörn 8">
            <a:extLst>
              <a:ext uri="{FF2B5EF4-FFF2-40B4-BE49-F238E27FC236}">
                <a16:creationId xmlns:a16="http://schemas.microsoft.com/office/drawing/2014/main" id="{5DD1F0AF-0987-4012-8C85-42B402FCB8B5}"/>
              </a:ext>
            </a:extLst>
          </p:cNvPr>
          <p:cNvSpPr/>
          <p:nvPr userDrawn="1"/>
        </p:nvSpPr>
        <p:spPr>
          <a:xfrm>
            <a:off x="-1779162" y="2332130"/>
            <a:ext cx="1153514" cy="25098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0" name="Rektangel: rundade hörn 9">
            <a:extLst>
              <a:ext uri="{FF2B5EF4-FFF2-40B4-BE49-F238E27FC236}">
                <a16:creationId xmlns:a16="http://schemas.microsoft.com/office/drawing/2014/main" id="{FC0531AE-5875-47E6-BD9D-38552A9E27E9}"/>
              </a:ext>
            </a:extLst>
          </p:cNvPr>
          <p:cNvSpPr/>
          <p:nvPr userDrawn="1"/>
        </p:nvSpPr>
        <p:spPr>
          <a:xfrm>
            <a:off x="-2639081" y="2689952"/>
            <a:ext cx="250318" cy="233363"/>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1" name="Frihandsfigur: Form 10">
            <a:extLst>
              <a:ext uri="{FF2B5EF4-FFF2-40B4-BE49-F238E27FC236}">
                <a16:creationId xmlns:a16="http://schemas.microsoft.com/office/drawing/2014/main" id="{54781A5B-9DEA-4630-84D2-57E2FFD8854D}"/>
              </a:ext>
            </a:extLst>
          </p:cNvPr>
          <p:cNvSpPr/>
          <p:nvPr userDrawn="1"/>
        </p:nvSpPr>
        <p:spPr>
          <a:xfrm>
            <a:off x="-3008168" y="1275844"/>
            <a:ext cx="1229006" cy="1161503"/>
          </a:xfrm>
          <a:custGeom>
            <a:avLst/>
            <a:gdLst>
              <a:gd name="connsiteX0" fmla="*/ 149225 w 660400"/>
              <a:gd name="connsiteY0" fmla="*/ 0 h 981075"/>
              <a:gd name="connsiteX1" fmla="*/ 0 w 660400"/>
              <a:gd name="connsiteY1" fmla="*/ 0 h 981075"/>
              <a:gd name="connsiteX2" fmla="*/ 0 w 660400"/>
              <a:gd name="connsiteY2" fmla="*/ 981075 h 981075"/>
              <a:gd name="connsiteX3" fmla="*/ 660400 w 66040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660400" h="981075">
                <a:moveTo>
                  <a:pt x="149225" y="0"/>
                </a:moveTo>
                <a:lnTo>
                  <a:pt x="0" y="0"/>
                </a:lnTo>
                <a:lnTo>
                  <a:pt x="0" y="981075"/>
                </a:lnTo>
                <a:lnTo>
                  <a:pt x="660400" y="981075"/>
                </a:lnTo>
              </a:path>
            </a:pathLst>
          </a:custGeom>
          <a:noFill/>
          <a:ln>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Söhne" panose="020B0503030202060203" pitchFamily="34" charset="0"/>
            </a:endParaRPr>
          </a:p>
        </p:txBody>
      </p:sp>
      <p:sp>
        <p:nvSpPr>
          <p:cNvPr id="12" name="Platshållare för sidfot 4">
            <a:extLst>
              <a:ext uri="{FF2B5EF4-FFF2-40B4-BE49-F238E27FC236}">
                <a16:creationId xmlns:a16="http://schemas.microsoft.com/office/drawing/2014/main" id="{D3F6B7D2-ECC2-448B-981F-F7F8A9900BA0}"/>
              </a:ext>
            </a:extLst>
          </p:cNvPr>
          <p:cNvSpPr>
            <a:spLocks noGrp="1"/>
          </p:cNvSpPr>
          <p:nvPr>
            <p:ph type="ftr" sz="quarter" idx="3"/>
          </p:nvPr>
        </p:nvSpPr>
        <p:spPr>
          <a:xfrm>
            <a:off x="2886075" y="123825"/>
            <a:ext cx="4114800" cy="328613"/>
          </a:xfrm>
          <a:prstGeom prst="rect">
            <a:avLst/>
          </a:prstGeom>
        </p:spPr>
        <p:txBody>
          <a:bodyPr vert="horz" lIns="0" tIns="0" rIns="0" bIns="0" rtlCol="0" anchor="b"/>
          <a:lstStyle>
            <a:lvl1pPr algn="l">
              <a:defRPr sz="1200" b="0" i="0">
                <a:solidFill>
                  <a:schemeClr val="tx1"/>
                </a:solidFill>
                <a:latin typeface="Söhne" panose="020B0503030202060203" pitchFamily="34" charset="0"/>
              </a:defRPr>
            </a:lvl1pPr>
          </a:lstStyle>
          <a:p>
            <a:r>
              <a:rPr lang="sv-SE"/>
              <a:t>Q1 2023 Presentation</a:t>
            </a:r>
          </a:p>
        </p:txBody>
      </p:sp>
      <p:sp>
        <p:nvSpPr>
          <p:cNvPr id="13" name="Platshållare för datum 3">
            <a:extLst>
              <a:ext uri="{FF2B5EF4-FFF2-40B4-BE49-F238E27FC236}">
                <a16:creationId xmlns:a16="http://schemas.microsoft.com/office/drawing/2014/main" id="{5E467CD1-EDC8-4545-926C-517A687DD9FC}"/>
              </a:ext>
            </a:extLst>
          </p:cNvPr>
          <p:cNvSpPr>
            <a:spLocks noGrp="1"/>
          </p:cNvSpPr>
          <p:nvPr>
            <p:ph type="dt" sz="half" idx="10"/>
          </p:nvPr>
        </p:nvSpPr>
        <p:spPr>
          <a:xfrm>
            <a:off x="334963" y="124805"/>
            <a:ext cx="2325110" cy="327600"/>
          </a:xfrm>
          <a:prstGeom prst="rect">
            <a:avLst/>
          </a:prstGeom>
        </p:spPr>
        <p:txBody>
          <a:bodyPr lIns="0" tIns="0" rIns="0" bIns="0"/>
          <a:lstStyle>
            <a:lvl1pPr>
              <a:defRPr>
                <a:solidFill>
                  <a:schemeClr val="tx1"/>
                </a:solidFill>
              </a:defRPr>
            </a:lvl1pPr>
          </a:lstStyle>
          <a:p>
            <a:r>
              <a:rPr lang="sv-SE"/>
              <a:t>Date</a:t>
            </a:r>
          </a:p>
        </p:txBody>
      </p:sp>
    </p:spTree>
    <p:extLst>
      <p:ext uri="{BB962C8B-B14F-4D97-AF65-F5344CB8AC3E}">
        <p14:creationId xmlns:p14="http://schemas.microsoft.com/office/powerpoint/2010/main" val="2927018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ront slide light grey">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752D665B-E4B1-4CD2-8E48-EC2DC0139BFE}"/>
              </a:ext>
            </a:extLst>
          </p:cNvPr>
          <p:cNvGraphicFramePr>
            <a:graphicFrameLocks noChangeAspect="1"/>
          </p:cNvGraphicFramePr>
          <p:nvPr userDrawn="1">
            <p:custDataLst>
              <p:tags r:id="rId1"/>
            </p:custDataLst>
            <p:extLst>
              <p:ext uri="{D42A27DB-BD31-4B8C-83A1-F6EECF244321}">
                <p14:modId xmlns:p14="http://schemas.microsoft.com/office/powerpoint/2010/main" val="4172566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9" name="Objekt 8" hidden="1">
                        <a:extLst>
                          <a:ext uri="{FF2B5EF4-FFF2-40B4-BE49-F238E27FC236}">
                            <a16:creationId xmlns:a16="http://schemas.microsoft.com/office/drawing/2014/main" id="{752D665B-E4B1-4CD2-8E48-EC2DC0139BF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FECD0C2D-DB7B-452B-BA36-C27945960D8B}"/>
              </a:ext>
            </a:extLst>
          </p:cNvPr>
          <p:cNvSpPr>
            <a:spLocks noGrp="1"/>
          </p:cNvSpPr>
          <p:nvPr>
            <p:ph type="ctrTitle"/>
          </p:nvPr>
        </p:nvSpPr>
        <p:spPr>
          <a:xfrm>
            <a:off x="1552575" y="1122363"/>
            <a:ext cx="9144000" cy="2387600"/>
          </a:xfrm>
        </p:spPr>
        <p:txBody>
          <a:bodyPr vert="horz" anchor="b"/>
          <a:lstStyle>
            <a:lvl1pPr algn="l">
              <a:defRPr sz="6000">
                <a:solidFill>
                  <a:schemeClr val="tx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659CD257-3D6C-4EE5-AB6D-32080174DC59}"/>
              </a:ext>
            </a:extLst>
          </p:cNvPr>
          <p:cNvSpPr>
            <a:spLocks noGrp="1"/>
          </p:cNvSpPr>
          <p:nvPr>
            <p:ph type="subTitle" idx="1"/>
          </p:nvPr>
        </p:nvSpPr>
        <p:spPr>
          <a:xfrm>
            <a:off x="1590675" y="3602038"/>
            <a:ext cx="9144000" cy="1655762"/>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CC3DF85-6BBA-41EF-8917-FE494F798924}"/>
              </a:ext>
            </a:extLst>
          </p:cNvPr>
          <p:cNvSpPr>
            <a:spLocks noGrp="1"/>
          </p:cNvSpPr>
          <p:nvPr>
            <p:ph type="dt" sz="half" idx="10"/>
          </p:nvPr>
        </p:nvSpPr>
        <p:spPr>
          <a:xfrm>
            <a:off x="334963" y="124805"/>
            <a:ext cx="2743200" cy="327600"/>
          </a:xfrm>
          <a:prstGeom prst="rect">
            <a:avLst/>
          </a:prstGeom>
        </p:spPr>
        <p:txBody>
          <a:bodyPr lIns="0" tIns="0" rIns="0" bIns="0"/>
          <a:lstStyle>
            <a:lvl1pPr>
              <a:defRPr>
                <a:solidFill>
                  <a:schemeClr val="tx1"/>
                </a:solidFill>
              </a:defRPr>
            </a:lvl1pPr>
          </a:lstStyle>
          <a:p>
            <a:r>
              <a:rPr lang="sv-SE"/>
              <a:t>Date</a:t>
            </a:r>
          </a:p>
        </p:txBody>
      </p:sp>
      <p:sp>
        <p:nvSpPr>
          <p:cNvPr id="7" name="Rektangel 6">
            <a:extLst>
              <a:ext uri="{FF2B5EF4-FFF2-40B4-BE49-F238E27FC236}">
                <a16:creationId xmlns:a16="http://schemas.microsoft.com/office/drawing/2014/main" id="{769C2546-FCC4-47F6-9DC7-F91DFA056678}"/>
              </a:ext>
            </a:extLst>
          </p:cNvPr>
          <p:cNvSpPr/>
          <p:nvPr userDrawn="1"/>
        </p:nvSpPr>
        <p:spPr>
          <a:xfrm>
            <a:off x="-2749405" y="0"/>
            <a:ext cx="2512620" cy="38046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0" i="0">
                <a:solidFill>
                  <a:schemeClr val="accent3"/>
                </a:solidFill>
                <a:latin typeface="Söhne" panose="020B0503030202060203" pitchFamily="34" charset="0"/>
              </a:rPr>
              <a:t>To change background color go to “Design”, Format Background and choose either Blue, the light green or any of the greys. Do not use </a:t>
            </a:r>
            <a:r>
              <a:rPr lang="en-US" b="0" i="0" u="sng">
                <a:solidFill>
                  <a:schemeClr val="accent3"/>
                </a:solidFill>
                <a:latin typeface="Söhne" panose="020B0503030202060203" pitchFamily="34" charset="0"/>
              </a:rPr>
              <a:t>orange or bright green. </a:t>
            </a:r>
          </a:p>
        </p:txBody>
      </p:sp>
      <p:cxnSp>
        <p:nvCxnSpPr>
          <p:cNvPr id="8" name="Rak pilkoppling 7">
            <a:extLst>
              <a:ext uri="{FF2B5EF4-FFF2-40B4-BE49-F238E27FC236}">
                <a16:creationId xmlns:a16="http://schemas.microsoft.com/office/drawing/2014/main" id="{A518061A-3F29-4686-AA84-7DD358CBC506}"/>
              </a:ext>
            </a:extLst>
          </p:cNvPr>
          <p:cNvCxnSpPr>
            <a:cxnSpLocks/>
          </p:cNvCxnSpPr>
          <p:nvPr userDrawn="1"/>
        </p:nvCxnSpPr>
        <p:spPr>
          <a:xfrm>
            <a:off x="-1012083" y="3345396"/>
            <a:ext cx="287361" cy="4592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10" name="Bildobjekt 9">
            <a:extLst>
              <a:ext uri="{FF2B5EF4-FFF2-40B4-BE49-F238E27FC236}">
                <a16:creationId xmlns:a16="http://schemas.microsoft.com/office/drawing/2014/main" id="{1FA7AF6C-F217-4F0A-8DF2-A56BAC56F493}"/>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2633727" y="2316890"/>
            <a:ext cx="2198503" cy="1371679"/>
          </a:xfrm>
          <a:prstGeom prst="rect">
            <a:avLst/>
          </a:prstGeom>
        </p:spPr>
      </p:pic>
      <p:sp>
        <p:nvSpPr>
          <p:cNvPr id="11" name="Rektangel: rundade hörn 10">
            <a:extLst>
              <a:ext uri="{FF2B5EF4-FFF2-40B4-BE49-F238E27FC236}">
                <a16:creationId xmlns:a16="http://schemas.microsoft.com/office/drawing/2014/main" id="{5B8D6E39-F514-4852-B9F9-AFE6AA56375A}"/>
              </a:ext>
            </a:extLst>
          </p:cNvPr>
          <p:cNvSpPr/>
          <p:nvPr userDrawn="1"/>
        </p:nvSpPr>
        <p:spPr>
          <a:xfrm>
            <a:off x="-1779162" y="2332130"/>
            <a:ext cx="1153514" cy="25098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2" name="Rektangel: rundade hörn 11">
            <a:extLst>
              <a:ext uri="{FF2B5EF4-FFF2-40B4-BE49-F238E27FC236}">
                <a16:creationId xmlns:a16="http://schemas.microsoft.com/office/drawing/2014/main" id="{5A42BAC6-0341-47C7-A537-542BB0A48FC9}"/>
              </a:ext>
            </a:extLst>
          </p:cNvPr>
          <p:cNvSpPr/>
          <p:nvPr userDrawn="1"/>
        </p:nvSpPr>
        <p:spPr>
          <a:xfrm>
            <a:off x="-2639081" y="2689952"/>
            <a:ext cx="250318" cy="233363"/>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3" name="Frihandsfigur: Form 12">
            <a:extLst>
              <a:ext uri="{FF2B5EF4-FFF2-40B4-BE49-F238E27FC236}">
                <a16:creationId xmlns:a16="http://schemas.microsoft.com/office/drawing/2014/main" id="{BB3D1FEE-9C79-4FF0-B2B0-054BFFA5CCD0}"/>
              </a:ext>
            </a:extLst>
          </p:cNvPr>
          <p:cNvSpPr/>
          <p:nvPr userDrawn="1"/>
        </p:nvSpPr>
        <p:spPr>
          <a:xfrm>
            <a:off x="-3008168" y="1275844"/>
            <a:ext cx="1229006" cy="1161503"/>
          </a:xfrm>
          <a:custGeom>
            <a:avLst/>
            <a:gdLst>
              <a:gd name="connsiteX0" fmla="*/ 149225 w 660400"/>
              <a:gd name="connsiteY0" fmla="*/ 0 h 981075"/>
              <a:gd name="connsiteX1" fmla="*/ 0 w 660400"/>
              <a:gd name="connsiteY1" fmla="*/ 0 h 981075"/>
              <a:gd name="connsiteX2" fmla="*/ 0 w 660400"/>
              <a:gd name="connsiteY2" fmla="*/ 981075 h 981075"/>
              <a:gd name="connsiteX3" fmla="*/ 660400 w 66040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660400" h="981075">
                <a:moveTo>
                  <a:pt x="149225" y="0"/>
                </a:moveTo>
                <a:lnTo>
                  <a:pt x="0" y="0"/>
                </a:lnTo>
                <a:lnTo>
                  <a:pt x="0" y="981075"/>
                </a:lnTo>
                <a:lnTo>
                  <a:pt x="660400" y="981075"/>
                </a:lnTo>
              </a:path>
            </a:pathLst>
          </a:custGeom>
          <a:noFill/>
          <a:ln>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Söhne" panose="020B0503030202060203" pitchFamily="34" charset="0"/>
            </a:endParaRPr>
          </a:p>
        </p:txBody>
      </p:sp>
    </p:spTree>
    <p:extLst>
      <p:ext uri="{BB962C8B-B14F-4D97-AF65-F5344CB8AC3E}">
        <p14:creationId xmlns:p14="http://schemas.microsoft.com/office/powerpoint/2010/main" val="3802186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ront slide image">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752D665B-E4B1-4CD2-8E48-EC2DC0139BFE}"/>
              </a:ext>
            </a:extLst>
          </p:cNvPr>
          <p:cNvGraphicFramePr>
            <a:graphicFrameLocks noChangeAspect="1"/>
          </p:cNvGraphicFramePr>
          <p:nvPr userDrawn="1">
            <p:custDataLst>
              <p:tags r:id="rId1"/>
            </p:custDataLst>
            <p:extLst>
              <p:ext uri="{D42A27DB-BD31-4B8C-83A1-F6EECF244321}">
                <p14:modId xmlns:p14="http://schemas.microsoft.com/office/powerpoint/2010/main" val="12749842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9" name="Objekt 8" hidden="1">
                        <a:extLst>
                          <a:ext uri="{FF2B5EF4-FFF2-40B4-BE49-F238E27FC236}">
                            <a16:creationId xmlns:a16="http://schemas.microsoft.com/office/drawing/2014/main" id="{752D665B-E4B1-4CD2-8E48-EC2DC0139BF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Platshållare för bild 3">
            <a:extLst>
              <a:ext uri="{FF2B5EF4-FFF2-40B4-BE49-F238E27FC236}">
                <a16:creationId xmlns:a16="http://schemas.microsoft.com/office/drawing/2014/main" id="{50545C40-1CD7-4CCE-92F6-0847F05D9A17}"/>
              </a:ext>
            </a:extLst>
          </p:cNvPr>
          <p:cNvSpPr>
            <a:spLocks noGrp="1"/>
          </p:cNvSpPr>
          <p:nvPr>
            <p:ph type="pic" sz="quarter" idx="17" hasCustomPrompt="1"/>
          </p:nvPr>
        </p:nvSpPr>
        <p:spPr>
          <a:xfrm>
            <a:off x="0" y="0"/>
            <a:ext cx="12192000" cy="6858000"/>
          </a:xfrm>
          <a:blipFill>
            <a:blip r:embed="rId5"/>
            <a:stretch>
              <a:fillRect/>
            </a:stretch>
          </a:blipFill>
        </p:spPr>
        <p:txBody>
          <a:bodyPr/>
          <a:lstStyle>
            <a:lvl1pPr marL="0" indent="0">
              <a:buNone/>
              <a:defRPr/>
            </a:lvl1pPr>
          </a:lstStyle>
          <a:p>
            <a:r>
              <a:rPr lang="sv-SE"/>
              <a:t> </a:t>
            </a:r>
          </a:p>
        </p:txBody>
      </p:sp>
      <p:sp>
        <p:nvSpPr>
          <p:cNvPr id="2" name="Rubrik 1">
            <a:extLst>
              <a:ext uri="{FF2B5EF4-FFF2-40B4-BE49-F238E27FC236}">
                <a16:creationId xmlns:a16="http://schemas.microsoft.com/office/drawing/2014/main" id="{FECD0C2D-DB7B-452B-BA36-C27945960D8B}"/>
              </a:ext>
            </a:extLst>
          </p:cNvPr>
          <p:cNvSpPr>
            <a:spLocks noGrp="1"/>
          </p:cNvSpPr>
          <p:nvPr>
            <p:ph type="ctrTitle"/>
          </p:nvPr>
        </p:nvSpPr>
        <p:spPr>
          <a:xfrm>
            <a:off x="1546225" y="1122363"/>
            <a:ext cx="9144000" cy="2387600"/>
          </a:xfrm>
        </p:spPr>
        <p:txBody>
          <a:bodyPr vert="horz" anchor="b"/>
          <a:lstStyle>
            <a:lvl1pPr algn="l">
              <a:defRPr sz="6000">
                <a:solidFill>
                  <a:schemeClr val="bg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659CD257-3D6C-4EE5-AB6D-32080174DC59}"/>
              </a:ext>
            </a:extLst>
          </p:cNvPr>
          <p:cNvSpPr>
            <a:spLocks noGrp="1"/>
          </p:cNvSpPr>
          <p:nvPr>
            <p:ph type="subTitle" idx="1"/>
          </p:nvPr>
        </p:nvSpPr>
        <p:spPr>
          <a:xfrm>
            <a:off x="1584325"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1" name="Logo">
            <a:extLst>
              <a:ext uri="{FF2B5EF4-FFF2-40B4-BE49-F238E27FC236}">
                <a16:creationId xmlns:a16="http://schemas.microsoft.com/office/drawing/2014/main" id="{49E53222-CE43-4D16-A882-998C59FB77D3}"/>
              </a:ext>
            </a:extLst>
          </p:cNvPr>
          <p:cNvSpPr>
            <a:spLocks noGrp="1" noChangeAspect="1"/>
          </p:cNvSpPr>
          <p:nvPr>
            <p:ph type="body" sz="quarter" idx="16" hasCustomPrompt="1"/>
          </p:nvPr>
        </p:nvSpPr>
        <p:spPr>
          <a:xfrm>
            <a:off x="320677" y="6453187"/>
            <a:ext cx="1034254" cy="170944"/>
          </a:xfrm>
          <a:blipFill dpi="0" rotWithShape="1">
            <a:blip r:embed="rId6"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10" name="Rektangel 9">
            <a:extLst>
              <a:ext uri="{FF2B5EF4-FFF2-40B4-BE49-F238E27FC236}">
                <a16:creationId xmlns:a16="http://schemas.microsoft.com/office/drawing/2014/main" id="{9F413AD2-67B2-44F3-8EB2-9D9154C0E9E7}"/>
              </a:ext>
            </a:extLst>
          </p:cNvPr>
          <p:cNvSpPr/>
          <p:nvPr userDrawn="1"/>
        </p:nvSpPr>
        <p:spPr>
          <a:xfrm>
            <a:off x="-2198915" y="0"/>
            <a:ext cx="2061029" cy="3690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b="0" i="0" noProof="0">
                <a:solidFill>
                  <a:schemeClr val="tx1"/>
                </a:solidFill>
                <a:latin typeface="Söhne" panose="020B0503030202060203" pitchFamily="34" charset="0"/>
              </a:rPr>
              <a:t>To replace image: click on image, go to the ”Insert” tab, choose ”Image” and choose the image you want </a:t>
            </a:r>
            <a:br>
              <a:rPr lang="en-GB" b="0" i="0" noProof="0">
                <a:solidFill>
                  <a:schemeClr val="tx1"/>
                </a:solidFill>
                <a:latin typeface="Söhne" panose="020B0503030202060203" pitchFamily="34" charset="0"/>
              </a:rPr>
            </a:br>
            <a:r>
              <a:rPr lang="en-GB" b="0" i="0" noProof="0">
                <a:solidFill>
                  <a:schemeClr val="tx1"/>
                </a:solidFill>
                <a:latin typeface="Söhne" panose="020B0503030202060203" pitchFamily="34" charset="0"/>
              </a:rPr>
              <a:t>to replace the existing image with. Click on “Reset” in the start menu to make sure the logo is visible.</a:t>
            </a:r>
          </a:p>
        </p:txBody>
      </p:sp>
      <p:sp>
        <p:nvSpPr>
          <p:cNvPr id="12" name="Platshållare för datum 3">
            <a:extLst>
              <a:ext uri="{FF2B5EF4-FFF2-40B4-BE49-F238E27FC236}">
                <a16:creationId xmlns:a16="http://schemas.microsoft.com/office/drawing/2014/main" id="{7A855C57-A80E-4426-B91B-774C0D998C18}"/>
              </a:ext>
            </a:extLst>
          </p:cNvPr>
          <p:cNvSpPr>
            <a:spLocks noGrp="1"/>
          </p:cNvSpPr>
          <p:nvPr>
            <p:ph type="dt" sz="half" idx="10"/>
          </p:nvPr>
        </p:nvSpPr>
        <p:spPr>
          <a:xfrm>
            <a:off x="334963" y="124805"/>
            <a:ext cx="2743200" cy="327600"/>
          </a:xfrm>
          <a:prstGeom prst="rect">
            <a:avLst/>
          </a:prstGeom>
        </p:spPr>
        <p:txBody>
          <a:bodyPr lIns="0" tIns="0" rIns="0" bIns="0"/>
          <a:lstStyle>
            <a:lvl1pPr>
              <a:defRPr>
                <a:solidFill>
                  <a:schemeClr val="bg1"/>
                </a:solidFill>
              </a:defRPr>
            </a:lvl1pPr>
          </a:lstStyle>
          <a:p>
            <a:r>
              <a:rPr lang="sv-SE"/>
              <a:t>Date</a:t>
            </a:r>
          </a:p>
        </p:txBody>
      </p:sp>
    </p:spTree>
    <p:extLst>
      <p:ext uri="{BB962C8B-B14F-4D97-AF65-F5344CB8AC3E}">
        <p14:creationId xmlns:p14="http://schemas.microsoft.com/office/powerpoint/2010/main" val="33449330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ront slide small image">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752D665B-E4B1-4CD2-8E48-EC2DC0139BFE}"/>
              </a:ext>
            </a:extLst>
          </p:cNvPr>
          <p:cNvGraphicFramePr>
            <a:graphicFrameLocks noChangeAspect="1"/>
          </p:cNvGraphicFramePr>
          <p:nvPr userDrawn="1">
            <p:custDataLst>
              <p:tags r:id="rId1"/>
            </p:custDataLst>
            <p:extLst>
              <p:ext uri="{D42A27DB-BD31-4B8C-83A1-F6EECF244321}">
                <p14:modId xmlns:p14="http://schemas.microsoft.com/office/powerpoint/2010/main" val="15077248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9" name="Objekt 8" hidden="1">
                        <a:extLst>
                          <a:ext uri="{FF2B5EF4-FFF2-40B4-BE49-F238E27FC236}">
                            <a16:creationId xmlns:a16="http://schemas.microsoft.com/office/drawing/2014/main" id="{752D665B-E4B1-4CD2-8E48-EC2DC0139BF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FECD0C2D-DB7B-452B-BA36-C27945960D8B}"/>
              </a:ext>
            </a:extLst>
          </p:cNvPr>
          <p:cNvSpPr>
            <a:spLocks noGrp="1"/>
          </p:cNvSpPr>
          <p:nvPr>
            <p:ph type="ctrTitle"/>
          </p:nvPr>
        </p:nvSpPr>
        <p:spPr>
          <a:xfrm>
            <a:off x="1553028" y="804863"/>
            <a:ext cx="6320971" cy="3048000"/>
          </a:xfrm>
        </p:spPr>
        <p:txBody>
          <a:bodyPr vert="horz" anchor="b"/>
          <a:lstStyle>
            <a:lvl1pPr algn="l">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659CD257-3D6C-4EE5-AB6D-32080174DC59}"/>
              </a:ext>
            </a:extLst>
          </p:cNvPr>
          <p:cNvSpPr>
            <a:spLocks noGrp="1"/>
          </p:cNvSpPr>
          <p:nvPr>
            <p:ph type="subTitle" idx="1"/>
          </p:nvPr>
        </p:nvSpPr>
        <p:spPr>
          <a:xfrm>
            <a:off x="1591128" y="3944938"/>
            <a:ext cx="6320971" cy="21510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2" name="Platshållare för bild 11">
            <a:extLst>
              <a:ext uri="{FF2B5EF4-FFF2-40B4-BE49-F238E27FC236}">
                <a16:creationId xmlns:a16="http://schemas.microsoft.com/office/drawing/2014/main" id="{C0CAA2DE-895B-453B-9D17-C920779AD0F8}"/>
              </a:ext>
            </a:extLst>
          </p:cNvPr>
          <p:cNvSpPr>
            <a:spLocks noGrp="1"/>
          </p:cNvSpPr>
          <p:nvPr>
            <p:ph type="pic" sz="quarter" idx="13" hasCustomPrompt="1"/>
          </p:nvPr>
        </p:nvSpPr>
        <p:spPr>
          <a:xfrm>
            <a:off x="8191500" y="-18906"/>
            <a:ext cx="4033838" cy="6876905"/>
          </a:xfrm>
          <a:blipFill dpi="0" rotWithShape="1">
            <a:blip r:embed="rId5" cstate="screen">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GB"/>
              <a:t> </a:t>
            </a:r>
            <a:endParaRPr lang="sv-SE"/>
          </a:p>
        </p:txBody>
      </p:sp>
      <p:sp>
        <p:nvSpPr>
          <p:cNvPr id="10" name="Rektangel 9">
            <a:extLst>
              <a:ext uri="{FF2B5EF4-FFF2-40B4-BE49-F238E27FC236}">
                <a16:creationId xmlns:a16="http://schemas.microsoft.com/office/drawing/2014/main" id="{39F54A50-028A-47CB-BBAA-595CCEEB5857}"/>
              </a:ext>
            </a:extLst>
          </p:cNvPr>
          <p:cNvSpPr/>
          <p:nvPr userDrawn="1"/>
        </p:nvSpPr>
        <p:spPr>
          <a:xfrm>
            <a:off x="-2198915" y="0"/>
            <a:ext cx="2061029" cy="2844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b="0" i="0" noProof="0">
                <a:solidFill>
                  <a:schemeClr val="tx1"/>
                </a:solidFill>
                <a:latin typeface="Söhne" panose="020B0503030202060203" pitchFamily="34" charset="0"/>
              </a:rPr>
              <a:t>To replace image: click on image, go to the ”Insert” tab, choose ”Image” and choose the image you want </a:t>
            </a:r>
            <a:br>
              <a:rPr lang="en-GB" b="0" i="0" noProof="0">
                <a:solidFill>
                  <a:schemeClr val="tx1"/>
                </a:solidFill>
                <a:latin typeface="Söhne" panose="020B0503030202060203" pitchFamily="34" charset="0"/>
              </a:rPr>
            </a:br>
            <a:r>
              <a:rPr lang="en-GB" b="0" i="0" noProof="0">
                <a:solidFill>
                  <a:schemeClr val="tx1"/>
                </a:solidFill>
                <a:latin typeface="Söhne" panose="020B0503030202060203" pitchFamily="34" charset="0"/>
              </a:rPr>
              <a:t>to replace the existing image with.</a:t>
            </a:r>
          </a:p>
        </p:txBody>
      </p:sp>
      <p:sp>
        <p:nvSpPr>
          <p:cNvPr id="11" name="Platshållare för datum 3">
            <a:extLst>
              <a:ext uri="{FF2B5EF4-FFF2-40B4-BE49-F238E27FC236}">
                <a16:creationId xmlns:a16="http://schemas.microsoft.com/office/drawing/2014/main" id="{9C76D3C1-48A3-4D9B-82C0-B1765A6AC981}"/>
              </a:ext>
            </a:extLst>
          </p:cNvPr>
          <p:cNvSpPr>
            <a:spLocks noGrp="1"/>
          </p:cNvSpPr>
          <p:nvPr>
            <p:ph type="dt" sz="half" idx="10"/>
          </p:nvPr>
        </p:nvSpPr>
        <p:spPr>
          <a:xfrm>
            <a:off x="334963" y="124805"/>
            <a:ext cx="2743200" cy="327600"/>
          </a:xfrm>
          <a:prstGeom prst="rect">
            <a:avLst/>
          </a:prstGeom>
        </p:spPr>
        <p:txBody>
          <a:bodyPr lIns="0" tIns="0" rIns="0" bIns="0"/>
          <a:lstStyle>
            <a:lvl1pPr>
              <a:defRPr>
                <a:solidFill>
                  <a:schemeClr val="tx1"/>
                </a:solidFill>
              </a:defRPr>
            </a:lvl1pPr>
          </a:lstStyle>
          <a:p>
            <a:r>
              <a:rPr lang="sv-SE"/>
              <a:t>Date</a:t>
            </a:r>
          </a:p>
        </p:txBody>
      </p:sp>
    </p:spTree>
    <p:extLst>
      <p:ext uri="{BB962C8B-B14F-4D97-AF65-F5344CB8AC3E}">
        <p14:creationId xmlns:p14="http://schemas.microsoft.com/office/powerpoint/2010/main" val="19660010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Basic slide">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C9F2886C-87AE-4276-9376-4BD1B3EAB425}"/>
              </a:ext>
            </a:extLst>
          </p:cNvPr>
          <p:cNvGraphicFramePr>
            <a:graphicFrameLocks noChangeAspect="1"/>
          </p:cNvGraphicFramePr>
          <p:nvPr userDrawn="1">
            <p:custDataLst>
              <p:tags r:id="rId1"/>
            </p:custDataLst>
            <p:extLst>
              <p:ext uri="{D42A27DB-BD31-4B8C-83A1-F6EECF244321}">
                <p14:modId xmlns:p14="http://schemas.microsoft.com/office/powerpoint/2010/main" val="840583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8" name="Objekt 7" hidden="1">
                        <a:extLst>
                          <a:ext uri="{FF2B5EF4-FFF2-40B4-BE49-F238E27FC236}">
                            <a16:creationId xmlns:a16="http://schemas.microsoft.com/office/drawing/2014/main" id="{C9F2886C-87AE-4276-9376-4BD1B3EAB4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A4BAB396-2302-4EF4-950A-2741928B25AA}"/>
              </a:ext>
            </a:extLst>
          </p:cNvPr>
          <p:cNvSpPr>
            <a:spLocks noGrp="1"/>
          </p:cNvSpPr>
          <p:nvPr>
            <p:ph type="title"/>
          </p:nvPr>
        </p:nvSpPr>
        <p:spPr/>
        <p:txBody>
          <a:bodyPr vert="horz"/>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CB710F3-C584-40BE-8FFA-E4F2FFBA0146}"/>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sidfot 4">
            <a:extLst>
              <a:ext uri="{FF2B5EF4-FFF2-40B4-BE49-F238E27FC236}">
                <a16:creationId xmlns:a16="http://schemas.microsoft.com/office/drawing/2014/main" id="{8B6DCEDF-7EDA-4D45-B2AC-7F2EEAC76C4E}"/>
              </a:ext>
            </a:extLst>
          </p:cNvPr>
          <p:cNvSpPr>
            <a:spLocks noGrp="1"/>
          </p:cNvSpPr>
          <p:nvPr>
            <p:ph type="ftr" sz="quarter" idx="11"/>
          </p:nvPr>
        </p:nvSpPr>
        <p:spPr/>
        <p:txBody>
          <a:bodyPr/>
          <a:lstStyle>
            <a:lvl1pPr>
              <a:defRPr b="0" i="0">
                <a:latin typeface="Söhne" panose="020B0503030202060203" pitchFamily="34" charset="0"/>
              </a:defRPr>
            </a:lvl1pPr>
          </a:lstStyle>
          <a:p>
            <a:r>
              <a:rPr lang="sv-SE"/>
              <a:t>Q1 2023 Presentation</a:t>
            </a:r>
          </a:p>
        </p:txBody>
      </p:sp>
      <p:sp>
        <p:nvSpPr>
          <p:cNvPr id="6" name="Platshållare för bildnummer 5">
            <a:extLst>
              <a:ext uri="{FF2B5EF4-FFF2-40B4-BE49-F238E27FC236}">
                <a16:creationId xmlns:a16="http://schemas.microsoft.com/office/drawing/2014/main" id="{00E426E7-C9B3-439D-B9E8-F8DC75FA7D36}"/>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7" name="Rektangel 6">
            <a:extLst>
              <a:ext uri="{FF2B5EF4-FFF2-40B4-BE49-F238E27FC236}">
                <a16:creationId xmlns:a16="http://schemas.microsoft.com/office/drawing/2014/main" id="{CD5E57E5-41BC-44AE-9302-9AE6299F93A4}"/>
              </a:ext>
            </a:extLst>
          </p:cNvPr>
          <p:cNvSpPr/>
          <p:nvPr userDrawn="1"/>
        </p:nvSpPr>
        <p:spPr>
          <a:xfrm>
            <a:off x="-1958108" y="40899"/>
            <a:ext cx="1773382" cy="3219537"/>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r>
              <a:rPr lang="en-GB" sz="1200" b="0" i="0">
                <a:solidFill>
                  <a:schemeClr val="tx1"/>
                </a:solidFill>
                <a:latin typeface="Söhne" panose="020B0503030202060203" pitchFamily="34" charset="0"/>
              </a:rPr>
              <a:t>The ability to read text is significantly reduced by writing too long lines of text. If you only write text, we recommend that you do NOT write from margin to margin or that you do not go below 16pt in size. The optimal line length for your body text is approximately 50 – 75 characters per line.</a:t>
            </a:r>
            <a:endParaRPr lang="sv-SE" sz="1200" b="0" i="0">
              <a:solidFill>
                <a:schemeClr val="tx1"/>
              </a:solidFill>
              <a:latin typeface="Söhne" panose="020B0503030202060203" pitchFamily="34" charset="0"/>
            </a:endParaRPr>
          </a:p>
        </p:txBody>
      </p:sp>
    </p:spTree>
    <p:extLst>
      <p:ext uri="{BB962C8B-B14F-4D97-AF65-F5344CB8AC3E}">
        <p14:creationId xmlns:p14="http://schemas.microsoft.com/office/powerpoint/2010/main" val="28028365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C9F2886C-87AE-4276-9376-4BD1B3EAB425}"/>
              </a:ext>
            </a:extLst>
          </p:cNvPr>
          <p:cNvGraphicFramePr>
            <a:graphicFrameLocks noChangeAspect="1"/>
          </p:cNvGraphicFramePr>
          <p:nvPr userDrawn="1">
            <p:custDataLst>
              <p:tags r:id="rId1"/>
            </p:custDataLst>
            <p:extLst>
              <p:ext uri="{D42A27DB-BD31-4B8C-83A1-F6EECF244321}">
                <p14:modId xmlns:p14="http://schemas.microsoft.com/office/powerpoint/2010/main" val="24906228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8" name="Objekt 7" hidden="1">
                        <a:extLst>
                          <a:ext uri="{FF2B5EF4-FFF2-40B4-BE49-F238E27FC236}">
                            <a16:creationId xmlns:a16="http://schemas.microsoft.com/office/drawing/2014/main" id="{C9F2886C-87AE-4276-9376-4BD1B3EAB4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A4BAB396-2302-4EF4-950A-2741928B25AA}"/>
              </a:ext>
            </a:extLst>
          </p:cNvPr>
          <p:cNvSpPr>
            <a:spLocks noGrp="1"/>
          </p:cNvSpPr>
          <p:nvPr>
            <p:ph type="title"/>
          </p:nvPr>
        </p:nvSpPr>
        <p:spPr>
          <a:xfrm>
            <a:off x="1595439" y="657224"/>
            <a:ext cx="5084762" cy="1068387"/>
          </a:xfrm>
        </p:spPr>
        <p:txBody>
          <a:bodyPr vert="horz"/>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CB710F3-C584-40BE-8FFA-E4F2FFBA0146}"/>
              </a:ext>
            </a:extLst>
          </p:cNvPr>
          <p:cNvSpPr>
            <a:spLocks noGrp="1"/>
          </p:cNvSpPr>
          <p:nvPr>
            <p:ph idx="1"/>
          </p:nvPr>
        </p:nvSpPr>
        <p:spPr>
          <a:xfrm>
            <a:off x="1595439" y="1881187"/>
            <a:ext cx="5084762" cy="424815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sidfot 4">
            <a:extLst>
              <a:ext uri="{FF2B5EF4-FFF2-40B4-BE49-F238E27FC236}">
                <a16:creationId xmlns:a16="http://schemas.microsoft.com/office/drawing/2014/main" id="{8B6DCEDF-7EDA-4D45-B2AC-7F2EEAC76C4E}"/>
              </a:ext>
            </a:extLst>
          </p:cNvPr>
          <p:cNvSpPr>
            <a:spLocks noGrp="1"/>
          </p:cNvSpPr>
          <p:nvPr>
            <p:ph type="ftr" sz="quarter" idx="11"/>
          </p:nvPr>
        </p:nvSpPr>
        <p:spPr/>
        <p:txBody>
          <a:bodyPr/>
          <a:lstStyle>
            <a:lvl1pPr>
              <a:defRPr b="0" i="0">
                <a:latin typeface="Söhne" panose="020B0503030202060203" pitchFamily="34" charset="0"/>
              </a:defRPr>
            </a:lvl1pPr>
          </a:lstStyle>
          <a:p>
            <a:r>
              <a:rPr lang="sv-SE"/>
              <a:t>Q1 2023 Presentation</a:t>
            </a:r>
          </a:p>
        </p:txBody>
      </p:sp>
      <p:sp>
        <p:nvSpPr>
          <p:cNvPr id="10" name="Platshållare för bild 9">
            <a:extLst>
              <a:ext uri="{FF2B5EF4-FFF2-40B4-BE49-F238E27FC236}">
                <a16:creationId xmlns:a16="http://schemas.microsoft.com/office/drawing/2014/main" id="{AE2AC47C-1F45-4C92-9243-17EC047617C4}"/>
              </a:ext>
            </a:extLst>
          </p:cNvPr>
          <p:cNvSpPr>
            <a:spLocks noGrp="1"/>
          </p:cNvSpPr>
          <p:nvPr>
            <p:ph type="pic" sz="quarter" idx="13"/>
          </p:nvPr>
        </p:nvSpPr>
        <p:spPr>
          <a:xfrm>
            <a:off x="6816725" y="0"/>
            <a:ext cx="5375275" cy="6858000"/>
          </a:xfrm>
        </p:spPr>
        <p:txBody>
          <a:bodyPr/>
          <a:lstStyle/>
          <a:p>
            <a:endParaRPr lang="sv-SE"/>
          </a:p>
        </p:txBody>
      </p:sp>
    </p:spTree>
    <p:extLst>
      <p:ext uri="{BB962C8B-B14F-4D97-AF65-F5344CB8AC3E}">
        <p14:creationId xmlns:p14="http://schemas.microsoft.com/office/powerpoint/2010/main" val="25605402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fields">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C9F2886C-87AE-4276-9376-4BD1B3EAB425}"/>
              </a:ext>
            </a:extLst>
          </p:cNvPr>
          <p:cNvGraphicFramePr>
            <a:graphicFrameLocks noChangeAspect="1"/>
          </p:cNvGraphicFramePr>
          <p:nvPr userDrawn="1">
            <p:custDataLst>
              <p:tags r:id="rId1"/>
            </p:custDataLst>
            <p:extLst>
              <p:ext uri="{D42A27DB-BD31-4B8C-83A1-F6EECF244321}">
                <p14:modId xmlns:p14="http://schemas.microsoft.com/office/powerpoint/2010/main" val="34580409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8" name="Objekt 7" hidden="1">
                        <a:extLst>
                          <a:ext uri="{FF2B5EF4-FFF2-40B4-BE49-F238E27FC236}">
                            <a16:creationId xmlns:a16="http://schemas.microsoft.com/office/drawing/2014/main" id="{C9F2886C-87AE-4276-9376-4BD1B3EAB4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Rektangel 6">
            <a:extLst>
              <a:ext uri="{FF2B5EF4-FFF2-40B4-BE49-F238E27FC236}">
                <a16:creationId xmlns:a16="http://schemas.microsoft.com/office/drawing/2014/main" id="{118D9F2B-45EA-4920-8B4A-24167F6BC97F}"/>
              </a:ext>
            </a:extLst>
          </p:cNvPr>
          <p:cNvSpPr/>
          <p:nvPr userDrawn="1"/>
        </p:nvSpPr>
        <p:spPr>
          <a:xfrm>
            <a:off x="6816725" y="0"/>
            <a:ext cx="537527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a:latin typeface="Söhne" panose="020B0503030202060203" pitchFamily="34" charset="0"/>
            </a:endParaRPr>
          </a:p>
        </p:txBody>
      </p:sp>
      <p:sp>
        <p:nvSpPr>
          <p:cNvPr id="2" name="Rubrik 1">
            <a:extLst>
              <a:ext uri="{FF2B5EF4-FFF2-40B4-BE49-F238E27FC236}">
                <a16:creationId xmlns:a16="http://schemas.microsoft.com/office/drawing/2014/main" id="{A4BAB396-2302-4EF4-950A-2741928B25AA}"/>
              </a:ext>
            </a:extLst>
          </p:cNvPr>
          <p:cNvSpPr>
            <a:spLocks noGrp="1"/>
          </p:cNvSpPr>
          <p:nvPr>
            <p:ph type="title"/>
          </p:nvPr>
        </p:nvSpPr>
        <p:spPr>
          <a:xfrm>
            <a:off x="1595439" y="657224"/>
            <a:ext cx="5059362" cy="1068387"/>
          </a:xfrm>
        </p:spPr>
        <p:txBody>
          <a:bodyPr vert="horz"/>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CB710F3-C584-40BE-8FFA-E4F2FFBA0146}"/>
              </a:ext>
            </a:extLst>
          </p:cNvPr>
          <p:cNvSpPr>
            <a:spLocks noGrp="1"/>
          </p:cNvSpPr>
          <p:nvPr>
            <p:ph idx="1"/>
          </p:nvPr>
        </p:nvSpPr>
        <p:spPr>
          <a:xfrm>
            <a:off x="1595439" y="1881187"/>
            <a:ext cx="5059362" cy="4248151"/>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sidfot 4">
            <a:extLst>
              <a:ext uri="{FF2B5EF4-FFF2-40B4-BE49-F238E27FC236}">
                <a16:creationId xmlns:a16="http://schemas.microsoft.com/office/drawing/2014/main" id="{8B6DCEDF-7EDA-4D45-B2AC-7F2EEAC76C4E}"/>
              </a:ext>
            </a:extLst>
          </p:cNvPr>
          <p:cNvSpPr>
            <a:spLocks noGrp="1"/>
          </p:cNvSpPr>
          <p:nvPr>
            <p:ph type="ftr" sz="quarter" idx="11"/>
          </p:nvPr>
        </p:nvSpPr>
        <p:spPr/>
        <p:txBody>
          <a:bodyPr/>
          <a:lstStyle>
            <a:lvl1pPr>
              <a:defRPr b="0" i="0">
                <a:latin typeface="Söhne" panose="020B0503030202060203" pitchFamily="34" charset="0"/>
              </a:defRPr>
            </a:lvl1pPr>
          </a:lstStyle>
          <a:p>
            <a:r>
              <a:rPr lang="sv-SE"/>
              <a:t>Q1 2023 Presentation</a:t>
            </a:r>
          </a:p>
        </p:txBody>
      </p:sp>
      <p:sp>
        <p:nvSpPr>
          <p:cNvPr id="6" name="Platshållare för bildnummer 5">
            <a:extLst>
              <a:ext uri="{FF2B5EF4-FFF2-40B4-BE49-F238E27FC236}">
                <a16:creationId xmlns:a16="http://schemas.microsoft.com/office/drawing/2014/main" id="{00E426E7-C9B3-439D-B9E8-F8DC75FA7D36}"/>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14" name="Platshållare för innehåll 13">
            <a:extLst>
              <a:ext uri="{FF2B5EF4-FFF2-40B4-BE49-F238E27FC236}">
                <a16:creationId xmlns:a16="http://schemas.microsoft.com/office/drawing/2014/main" id="{3098E94E-B835-4248-98B6-D7963423DB25}"/>
              </a:ext>
            </a:extLst>
          </p:cNvPr>
          <p:cNvSpPr>
            <a:spLocks noGrp="1"/>
          </p:cNvSpPr>
          <p:nvPr>
            <p:ph sz="quarter" idx="13"/>
          </p:nvPr>
        </p:nvSpPr>
        <p:spPr>
          <a:xfrm>
            <a:off x="7126514" y="657225"/>
            <a:ext cx="4730524" cy="5472113"/>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4532295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fields">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9208C5DB-8BCD-4860-98C3-66CCF551B470}"/>
              </a:ext>
            </a:extLst>
          </p:cNvPr>
          <p:cNvGraphicFramePr>
            <a:graphicFrameLocks noChangeAspect="1"/>
          </p:cNvGraphicFramePr>
          <p:nvPr userDrawn="1">
            <p:custDataLst>
              <p:tags r:id="rId1"/>
            </p:custDataLst>
            <p:extLst>
              <p:ext uri="{D42A27DB-BD31-4B8C-83A1-F6EECF244321}">
                <p14:modId xmlns:p14="http://schemas.microsoft.com/office/powerpoint/2010/main" val="31750137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0" name="Objekt 9" hidden="1">
                        <a:extLst>
                          <a:ext uri="{FF2B5EF4-FFF2-40B4-BE49-F238E27FC236}">
                            <a16:creationId xmlns:a16="http://schemas.microsoft.com/office/drawing/2014/main" id="{9208C5DB-8BCD-4860-98C3-66CCF551B47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FEF933E5-EA44-494D-8858-EA084855AC2B}"/>
              </a:ext>
            </a:extLst>
          </p:cNvPr>
          <p:cNvSpPr>
            <a:spLocks noGrp="1"/>
          </p:cNvSpPr>
          <p:nvPr>
            <p:ph type="title"/>
          </p:nvPr>
        </p:nvSpPr>
        <p:spPr>
          <a:xfrm>
            <a:off x="334963" y="657224"/>
            <a:ext cx="11522075" cy="1068387"/>
          </a:xfrm>
        </p:spPr>
        <p:txBody>
          <a:bodyPr vert="horz"/>
          <a:lstStyle/>
          <a:p>
            <a:r>
              <a:rPr lang="sv-SE"/>
              <a:t>Klicka här för att ändra mall för rubrikformat</a:t>
            </a:r>
          </a:p>
        </p:txBody>
      </p:sp>
      <p:sp>
        <p:nvSpPr>
          <p:cNvPr id="6" name="Platshållare för sidfot 5">
            <a:extLst>
              <a:ext uri="{FF2B5EF4-FFF2-40B4-BE49-F238E27FC236}">
                <a16:creationId xmlns:a16="http://schemas.microsoft.com/office/drawing/2014/main" id="{BB07C7F8-0D9B-4502-A83D-6A79D00FF88B}"/>
              </a:ext>
            </a:extLst>
          </p:cNvPr>
          <p:cNvSpPr>
            <a:spLocks noGrp="1"/>
          </p:cNvSpPr>
          <p:nvPr>
            <p:ph type="ftr" sz="quarter" idx="11"/>
          </p:nvPr>
        </p:nvSpPr>
        <p:spPr/>
        <p:txBody>
          <a:bodyPr/>
          <a:lstStyle>
            <a:lvl1pPr>
              <a:defRPr b="0" i="0">
                <a:latin typeface="Söhne" panose="020B0503030202060203" pitchFamily="34" charset="0"/>
              </a:defRPr>
            </a:lvl1pPr>
          </a:lstStyle>
          <a:p>
            <a:r>
              <a:rPr lang="sv-SE"/>
              <a:t>Q1 2023 Presentation</a:t>
            </a:r>
          </a:p>
        </p:txBody>
      </p:sp>
      <p:sp>
        <p:nvSpPr>
          <p:cNvPr id="7" name="Platshållare för bildnummer 6">
            <a:extLst>
              <a:ext uri="{FF2B5EF4-FFF2-40B4-BE49-F238E27FC236}">
                <a16:creationId xmlns:a16="http://schemas.microsoft.com/office/drawing/2014/main" id="{39DEE122-4E34-4D1D-8506-76B13A23CF2F}"/>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9" name="Platshållare för innehåll 2">
            <a:extLst>
              <a:ext uri="{FF2B5EF4-FFF2-40B4-BE49-F238E27FC236}">
                <a16:creationId xmlns:a16="http://schemas.microsoft.com/office/drawing/2014/main" id="{DF59DF4B-C1F3-4BBE-9D76-F88F7FED325C}"/>
              </a:ext>
            </a:extLst>
          </p:cNvPr>
          <p:cNvSpPr>
            <a:spLocks noGrp="1"/>
          </p:cNvSpPr>
          <p:nvPr>
            <p:ph sz="half" idx="1"/>
          </p:nvPr>
        </p:nvSpPr>
        <p:spPr>
          <a:xfrm>
            <a:off x="334964" y="1881187"/>
            <a:ext cx="3564000" cy="4248151"/>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innehåll 3">
            <a:extLst>
              <a:ext uri="{FF2B5EF4-FFF2-40B4-BE49-F238E27FC236}">
                <a16:creationId xmlns:a16="http://schemas.microsoft.com/office/drawing/2014/main" id="{034387C0-57D8-4445-B166-79B3DA092EFD}"/>
              </a:ext>
            </a:extLst>
          </p:cNvPr>
          <p:cNvSpPr>
            <a:spLocks noGrp="1"/>
          </p:cNvSpPr>
          <p:nvPr>
            <p:ph sz="half" idx="2"/>
          </p:nvPr>
        </p:nvSpPr>
        <p:spPr>
          <a:xfrm>
            <a:off x="4314000" y="1881187"/>
            <a:ext cx="3564000" cy="4248151"/>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innehåll 3">
            <a:extLst>
              <a:ext uri="{FF2B5EF4-FFF2-40B4-BE49-F238E27FC236}">
                <a16:creationId xmlns:a16="http://schemas.microsoft.com/office/drawing/2014/main" id="{69F8E901-03CD-4BE2-A938-27FB94532181}"/>
              </a:ext>
            </a:extLst>
          </p:cNvPr>
          <p:cNvSpPr>
            <a:spLocks noGrp="1"/>
          </p:cNvSpPr>
          <p:nvPr>
            <p:ph sz="half" idx="13"/>
          </p:nvPr>
        </p:nvSpPr>
        <p:spPr>
          <a:xfrm>
            <a:off x="8293036" y="1881187"/>
            <a:ext cx="3564000" cy="4248151"/>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3059158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7F5857B4-B013-47CA-B0C1-7292EA9731B6}"/>
              </a:ext>
            </a:extLst>
          </p:cNvPr>
          <p:cNvGraphicFramePr>
            <a:graphicFrameLocks noChangeAspect="1"/>
          </p:cNvGraphicFramePr>
          <p:nvPr userDrawn="1">
            <p:custDataLst>
              <p:tags r:id="rId1"/>
            </p:custDataLst>
            <p:extLst>
              <p:ext uri="{D42A27DB-BD31-4B8C-83A1-F6EECF244321}">
                <p14:modId xmlns:p14="http://schemas.microsoft.com/office/powerpoint/2010/main" val="24976235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7" name="Objekt 6" hidden="1">
                        <a:extLst>
                          <a:ext uri="{FF2B5EF4-FFF2-40B4-BE49-F238E27FC236}">
                            <a16:creationId xmlns:a16="http://schemas.microsoft.com/office/drawing/2014/main" id="{7F5857B4-B013-47CA-B0C1-7292EA9731B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093C44AE-54D5-4F8E-B11E-9705790E9A06}"/>
              </a:ext>
            </a:extLst>
          </p:cNvPr>
          <p:cNvSpPr>
            <a:spLocks noGrp="1"/>
          </p:cNvSpPr>
          <p:nvPr>
            <p:ph type="title"/>
          </p:nvPr>
        </p:nvSpPr>
        <p:spPr/>
        <p:txBody>
          <a:bodyPr vert="horz"/>
          <a:lstStyle/>
          <a:p>
            <a:r>
              <a:rPr lang="sv-SE"/>
              <a:t>Klicka här för att ändra mall för rubrikformat</a:t>
            </a:r>
          </a:p>
        </p:txBody>
      </p:sp>
      <p:sp>
        <p:nvSpPr>
          <p:cNvPr id="4" name="Platshållare för sidfot 3">
            <a:extLst>
              <a:ext uri="{FF2B5EF4-FFF2-40B4-BE49-F238E27FC236}">
                <a16:creationId xmlns:a16="http://schemas.microsoft.com/office/drawing/2014/main" id="{BFE3CD95-DF63-4AE1-BFFC-3A0C2B2FD5CD}"/>
              </a:ext>
            </a:extLst>
          </p:cNvPr>
          <p:cNvSpPr>
            <a:spLocks noGrp="1"/>
          </p:cNvSpPr>
          <p:nvPr>
            <p:ph type="ftr" sz="quarter" idx="11"/>
          </p:nvPr>
        </p:nvSpPr>
        <p:spPr/>
        <p:txBody>
          <a:bodyPr/>
          <a:lstStyle>
            <a:lvl1pPr>
              <a:defRPr b="0" i="0">
                <a:latin typeface="Söhne" panose="020B0503030202060203" pitchFamily="34" charset="0"/>
              </a:defRPr>
            </a:lvl1pPr>
          </a:lstStyle>
          <a:p>
            <a:r>
              <a:rPr lang="sv-SE"/>
              <a:t>Q1 2023 Presentation</a:t>
            </a:r>
          </a:p>
        </p:txBody>
      </p:sp>
      <p:sp>
        <p:nvSpPr>
          <p:cNvPr id="5" name="Platshållare för bildnummer 4">
            <a:extLst>
              <a:ext uri="{FF2B5EF4-FFF2-40B4-BE49-F238E27FC236}">
                <a16:creationId xmlns:a16="http://schemas.microsoft.com/office/drawing/2014/main" id="{E325086C-2FA7-46CA-86C7-ABB11ED7F6FF}"/>
              </a:ext>
            </a:extLst>
          </p:cNvPr>
          <p:cNvSpPr>
            <a:spLocks noGrp="1"/>
          </p:cNvSpPr>
          <p:nvPr>
            <p:ph type="sldNum" sz="quarter" idx="12"/>
          </p:nvPr>
        </p:nvSpPr>
        <p:spPr/>
        <p:txBody>
          <a:bodyPr/>
          <a:lstStyle/>
          <a:p>
            <a:fld id="{A084338A-BDF7-446E-AD9E-AC6DE5174173}" type="slidenum">
              <a:rPr lang="sv-SE" smtClean="0"/>
              <a:t>‹#›</a:t>
            </a:fld>
            <a:endParaRPr lang="sv-SE"/>
          </a:p>
        </p:txBody>
      </p:sp>
    </p:spTree>
    <p:extLst>
      <p:ext uri="{BB962C8B-B14F-4D97-AF65-F5344CB8AC3E}">
        <p14:creationId xmlns:p14="http://schemas.microsoft.com/office/powerpoint/2010/main" val="31057756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mall text three fields">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42691046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5" name="Rektangel 24">
            <a:extLst>
              <a:ext uri="{FF2B5EF4-FFF2-40B4-BE49-F238E27FC236}">
                <a16:creationId xmlns:a16="http://schemas.microsoft.com/office/drawing/2014/main" id="{FC830705-1C32-4C40-B2F8-108E98442F1A}"/>
              </a:ext>
            </a:extLst>
          </p:cNvPr>
          <p:cNvSpPr/>
          <p:nvPr userDrawn="1"/>
        </p:nvSpPr>
        <p:spPr>
          <a:xfrm>
            <a:off x="7006" y="657224"/>
            <a:ext cx="4075200" cy="620077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a:latin typeface="Söhne" panose="020B0503030202060203" pitchFamily="34" charset="0"/>
            </a:endParaRPr>
          </a:p>
        </p:txBody>
      </p:sp>
      <p:sp>
        <p:nvSpPr>
          <p:cNvPr id="27" name="Rektangel 26">
            <a:extLst>
              <a:ext uri="{FF2B5EF4-FFF2-40B4-BE49-F238E27FC236}">
                <a16:creationId xmlns:a16="http://schemas.microsoft.com/office/drawing/2014/main" id="{F1323AAB-9743-482C-8FEA-A2E22C35C5CC}"/>
              </a:ext>
            </a:extLst>
          </p:cNvPr>
          <p:cNvSpPr/>
          <p:nvPr userDrawn="1"/>
        </p:nvSpPr>
        <p:spPr>
          <a:xfrm>
            <a:off x="4079877" y="657224"/>
            <a:ext cx="4054888" cy="62007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a:latin typeface="Söhne" panose="020B0503030202060203" pitchFamily="34" charset="0"/>
            </a:endParaRPr>
          </a:p>
        </p:txBody>
      </p:sp>
      <p:sp>
        <p:nvSpPr>
          <p:cNvPr id="26" name="Rektangel 25">
            <a:extLst>
              <a:ext uri="{FF2B5EF4-FFF2-40B4-BE49-F238E27FC236}">
                <a16:creationId xmlns:a16="http://schemas.microsoft.com/office/drawing/2014/main" id="{B602A6E4-AB2E-4210-AD0D-1146B635212C}"/>
              </a:ext>
            </a:extLst>
          </p:cNvPr>
          <p:cNvSpPr/>
          <p:nvPr userDrawn="1"/>
        </p:nvSpPr>
        <p:spPr>
          <a:xfrm>
            <a:off x="8112124" y="657224"/>
            <a:ext cx="4075200" cy="6200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a:latin typeface="Söhne" panose="020B0503030202060203" pitchFamily="34" charset="0"/>
            </a:endParaRPr>
          </a:p>
        </p:txBody>
      </p:sp>
      <p:sp>
        <p:nvSpPr>
          <p:cNvPr id="34" name="Platshållare för text 5">
            <a:extLst>
              <a:ext uri="{FF2B5EF4-FFF2-40B4-BE49-F238E27FC236}">
                <a16:creationId xmlns:a16="http://schemas.microsoft.com/office/drawing/2014/main" id="{A95F924A-7C72-4C43-BCA0-01B80DD4D40A}"/>
              </a:ext>
            </a:extLst>
          </p:cNvPr>
          <p:cNvSpPr>
            <a:spLocks noGrp="1"/>
          </p:cNvSpPr>
          <p:nvPr>
            <p:ph type="body" sz="quarter" idx="23"/>
          </p:nvPr>
        </p:nvSpPr>
        <p:spPr>
          <a:xfrm>
            <a:off x="334962"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5" name="Platshållare för text 5">
            <a:extLst>
              <a:ext uri="{FF2B5EF4-FFF2-40B4-BE49-F238E27FC236}">
                <a16:creationId xmlns:a16="http://schemas.microsoft.com/office/drawing/2014/main" id="{A2011264-6E8E-41A9-B2B4-3C3D3111D8D9}"/>
              </a:ext>
            </a:extLst>
          </p:cNvPr>
          <p:cNvSpPr>
            <a:spLocks noGrp="1"/>
          </p:cNvSpPr>
          <p:nvPr>
            <p:ph type="body" sz="quarter" idx="24"/>
          </p:nvPr>
        </p:nvSpPr>
        <p:spPr>
          <a:xfrm>
            <a:off x="334962" y="4083050"/>
            <a:ext cx="3204000" cy="566738"/>
          </a:xfrm>
        </p:spPr>
        <p:txBody>
          <a:bodyPr anchor="b">
            <a:noAutofit/>
          </a:bodyPr>
          <a:lstStyle>
            <a:lvl1pPr marL="0" indent="0">
              <a:buNone/>
              <a:defRPr sz="1400"/>
            </a:lvl1pPr>
          </a:lstStyle>
          <a:p>
            <a:pPr lvl="0"/>
            <a:r>
              <a:rPr lang="sv-SE"/>
              <a:t>Klicka här för att ändra format på bakgrundstexten</a:t>
            </a:r>
          </a:p>
        </p:txBody>
      </p:sp>
      <p:sp>
        <p:nvSpPr>
          <p:cNvPr id="36" name="Platshållare för text 5">
            <a:extLst>
              <a:ext uri="{FF2B5EF4-FFF2-40B4-BE49-F238E27FC236}">
                <a16:creationId xmlns:a16="http://schemas.microsoft.com/office/drawing/2014/main" id="{ABCCD750-0514-433E-899E-4E72BC0D4F66}"/>
              </a:ext>
            </a:extLst>
          </p:cNvPr>
          <p:cNvSpPr>
            <a:spLocks noGrp="1"/>
          </p:cNvSpPr>
          <p:nvPr>
            <p:ph type="body" sz="quarter" idx="20"/>
          </p:nvPr>
        </p:nvSpPr>
        <p:spPr>
          <a:xfrm>
            <a:off x="4430056"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7" name="Platshållare för text 5">
            <a:extLst>
              <a:ext uri="{FF2B5EF4-FFF2-40B4-BE49-F238E27FC236}">
                <a16:creationId xmlns:a16="http://schemas.microsoft.com/office/drawing/2014/main" id="{BA444D5A-1498-4BB6-9F57-5930FB3E05D7}"/>
              </a:ext>
            </a:extLst>
          </p:cNvPr>
          <p:cNvSpPr>
            <a:spLocks noGrp="1"/>
          </p:cNvSpPr>
          <p:nvPr>
            <p:ph type="body" sz="quarter" idx="25"/>
          </p:nvPr>
        </p:nvSpPr>
        <p:spPr>
          <a:xfrm>
            <a:off x="4430056" y="4083050"/>
            <a:ext cx="3204000" cy="566738"/>
          </a:xfrm>
        </p:spPr>
        <p:txBody>
          <a:bodyPr anchor="b">
            <a:noAutofit/>
          </a:bodyPr>
          <a:lstStyle>
            <a:lvl1pPr marL="0" indent="0">
              <a:buNone/>
              <a:defRPr sz="1400"/>
            </a:lvl1pPr>
          </a:lstStyle>
          <a:p>
            <a:pPr lvl="0"/>
            <a:r>
              <a:rPr lang="sv-SE"/>
              <a:t>Klicka här för att ändra format på bakgrundstexten</a:t>
            </a:r>
          </a:p>
        </p:txBody>
      </p:sp>
      <p:sp>
        <p:nvSpPr>
          <p:cNvPr id="38" name="Platshållare för text 5">
            <a:extLst>
              <a:ext uri="{FF2B5EF4-FFF2-40B4-BE49-F238E27FC236}">
                <a16:creationId xmlns:a16="http://schemas.microsoft.com/office/drawing/2014/main" id="{3781D9F8-6430-48D6-ADED-E867F137BB08}"/>
              </a:ext>
            </a:extLst>
          </p:cNvPr>
          <p:cNvSpPr>
            <a:spLocks noGrp="1"/>
          </p:cNvSpPr>
          <p:nvPr>
            <p:ph type="body" sz="quarter" idx="26"/>
          </p:nvPr>
        </p:nvSpPr>
        <p:spPr>
          <a:xfrm>
            <a:off x="8508611" y="4716463"/>
            <a:ext cx="3204000" cy="1412875"/>
          </a:xfrm>
        </p:spPr>
        <p:txBody>
          <a:bodyPr>
            <a:noAutofit/>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9" name="Platshållare för text 5">
            <a:extLst>
              <a:ext uri="{FF2B5EF4-FFF2-40B4-BE49-F238E27FC236}">
                <a16:creationId xmlns:a16="http://schemas.microsoft.com/office/drawing/2014/main" id="{C119EC72-AA75-4883-A4AE-3882D3DA31D0}"/>
              </a:ext>
            </a:extLst>
          </p:cNvPr>
          <p:cNvSpPr>
            <a:spLocks noGrp="1"/>
          </p:cNvSpPr>
          <p:nvPr>
            <p:ph type="body" sz="quarter" idx="27"/>
          </p:nvPr>
        </p:nvSpPr>
        <p:spPr>
          <a:xfrm>
            <a:off x="8508611" y="4083050"/>
            <a:ext cx="3204000" cy="566738"/>
          </a:xfrm>
        </p:spPr>
        <p:txBody>
          <a:bodyPr anchor="b">
            <a:noAutofit/>
          </a:bodyPr>
          <a:lstStyle>
            <a:lvl1pPr marL="0" indent="0">
              <a:buNone/>
              <a:defRPr sz="1400">
                <a:solidFill>
                  <a:schemeClr val="tx1"/>
                </a:solidFill>
              </a:defRPr>
            </a:lvl1pPr>
          </a:lstStyle>
          <a:p>
            <a:pPr lvl="0"/>
            <a:r>
              <a:rPr lang="sv-SE"/>
              <a:t>Klicka här för att ändra format på bakgrundstexten</a:t>
            </a:r>
          </a:p>
        </p:txBody>
      </p:sp>
      <p:sp>
        <p:nvSpPr>
          <p:cNvPr id="4" name="Platshållare för sidfot 3">
            <a:extLst>
              <a:ext uri="{FF2B5EF4-FFF2-40B4-BE49-F238E27FC236}">
                <a16:creationId xmlns:a16="http://schemas.microsoft.com/office/drawing/2014/main" id="{4E578051-B026-41ED-AD9A-22EADA93A448}"/>
              </a:ext>
            </a:extLst>
          </p:cNvPr>
          <p:cNvSpPr>
            <a:spLocks noGrp="1"/>
          </p:cNvSpPr>
          <p:nvPr>
            <p:ph type="ftr" sz="quarter" idx="11"/>
          </p:nvPr>
        </p:nvSpPr>
        <p:spPr/>
        <p:txBody>
          <a:bodyPr/>
          <a:lstStyle>
            <a:lvl1pPr>
              <a:defRPr b="0" i="0">
                <a:latin typeface="Söhne" panose="020B0503030202060203" pitchFamily="34" charset="0"/>
              </a:defRPr>
            </a:lvl1pPr>
          </a:lstStyle>
          <a:p>
            <a:r>
              <a:rPr lang="sv-SE"/>
              <a:t>Q1 2023 Presentation</a:t>
            </a:r>
          </a:p>
        </p:txBody>
      </p:sp>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pic>
        <p:nvPicPr>
          <p:cNvPr id="16" name="Bildobjekt 15">
            <a:extLst>
              <a:ext uri="{FF2B5EF4-FFF2-40B4-BE49-F238E27FC236}">
                <a16:creationId xmlns:a16="http://schemas.microsoft.com/office/drawing/2014/main" id="{4C30E830-AF17-4474-A043-B1C7BE524098}"/>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321457" y="6450704"/>
            <a:ext cx="1033486" cy="174870"/>
          </a:xfrm>
          <a:prstGeom prst="rect">
            <a:avLst/>
          </a:prstGeom>
        </p:spPr>
      </p:pic>
    </p:spTree>
    <p:extLst>
      <p:ext uri="{BB962C8B-B14F-4D97-AF65-F5344CB8AC3E}">
        <p14:creationId xmlns:p14="http://schemas.microsoft.com/office/powerpoint/2010/main" val="6900106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fields with small image">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26145837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Platshållare för sidfot 3">
            <a:extLst>
              <a:ext uri="{FF2B5EF4-FFF2-40B4-BE49-F238E27FC236}">
                <a16:creationId xmlns:a16="http://schemas.microsoft.com/office/drawing/2014/main" id="{4E578051-B026-41ED-AD9A-22EADA93A448}"/>
              </a:ext>
            </a:extLst>
          </p:cNvPr>
          <p:cNvSpPr>
            <a:spLocks noGrp="1"/>
          </p:cNvSpPr>
          <p:nvPr>
            <p:ph type="ftr" sz="quarter" idx="11"/>
          </p:nvPr>
        </p:nvSpPr>
        <p:spPr/>
        <p:txBody>
          <a:bodyPr/>
          <a:lstStyle>
            <a:lvl1pPr>
              <a:defRPr b="0" i="0">
                <a:latin typeface="Söhne" panose="020B0503030202060203" pitchFamily="34" charset="0"/>
              </a:defRPr>
            </a:lvl1pPr>
          </a:lstStyle>
          <a:p>
            <a:r>
              <a:rPr lang="sv-SE"/>
              <a:t>Q1 2023 Presentation</a:t>
            </a:r>
          </a:p>
        </p:txBody>
      </p:sp>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14" name="Platshållare för bild 7">
            <a:extLst>
              <a:ext uri="{FF2B5EF4-FFF2-40B4-BE49-F238E27FC236}">
                <a16:creationId xmlns:a16="http://schemas.microsoft.com/office/drawing/2014/main" id="{576DDAD2-C85A-4D3E-8EFF-34079CB6B771}"/>
              </a:ext>
            </a:extLst>
          </p:cNvPr>
          <p:cNvSpPr>
            <a:spLocks noGrp="1"/>
          </p:cNvSpPr>
          <p:nvPr>
            <p:ph type="pic" sz="quarter" idx="17"/>
          </p:nvPr>
        </p:nvSpPr>
        <p:spPr>
          <a:xfrm>
            <a:off x="0" y="657225"/>
            <a:ext cx="4079875" cy="3130550"/>
          </a:xfrm>
        </p:spPr>
        <p:txBody>
          <a:bodyPr/>
          <a:lstStyle/>
          <a:p>
            <a:endParaRPr lang="sv-SE"/>
          </a:p>
        </p:txBody>
      </p:sp>
      <p:sp>
        <p:nvSpPr>
          <p:cNvPr id="16" name="Platshållare för bild 7">
            <a:extLst>
              <a:ext uri="{FF2B5EF4-FFF2-40B4-BE49-F238E27FC236}">
                <a16:creationId xmlns:a16="http://schemas.microsoft.com/office/drawing/2014/main" id="{CB777176-FEEC-423A-B29A-286F5F149E1C}"/>
              </a:ext>
            </a:extLst>
          </p:cNvPr>
          <p:cNvSpPr>
            <a:spLocks noGrp="1"/>
          </p:cNvSpPr>
          <p:nvPr>
            <p:ph type="pic" sz="quarter" idx="18"/>
          </p:nvPr>
        </p:nvSpPr>
        <p:spPr>
          <a:xfrm>
            <a:off x="4079875" y="657225"/>
            <a:ext cx="4032250" cy="3130550"/>
          </a:xfrm>
        </p:spPr>
        <p:txBody>
          <a:bodyPr/>
          <a:lstStyle/>
          <a:p>
            <a:endParaRPr lang="sv-SE"/>
          </a:p>
        </p:txBody>
      </p:sp>
      <p:sp>
        <p:nvSpPr>
          <p:cNvPr id="18" name="Platshållare för bild 7">
            <a:extLst>
              <a:ext uri="{FF2B5EF4-FFF2-40B4-BE49-F238E27FC236}">
                <a16:creationId xmlns:a16="http://schemas.microsoft.com/office/drawing/2014/main" id="{E080B971-40FD-4041-BDD9-7A6FEE3B737A}"/>
              </a:ext>
            </a:extLst>
          </p:cNvPr>
          <p:cNvSpPr>
            <a:spLocks noGrp="1"/>
          </p:cNvSpPr>
          <p:nvPr>
            <p:ph type="pic" sz="quarter" idx="19"/>
          </p:nvPr>
        </p:nvSpPr>
        <p:spPr>
          <a:xfrm>
            <a:off x="8112125" y="657225"/>
            <a:ext cx="4079875" cy="3130550"/>
          </a:xfrm>
        </p:spPr>
        <p:txBody>
          <a:bodyPr/>
          <a:lstStyle/>
          <a:p>
            <a:endParaRPr lang="sv-SE"/>
          </a:p>
        </p:txBody>
      </p:sp>
      <p:sp>
        <p:nvSpPr>
          <p:cNvPr id="20" name="Platshållare för text 5">
            <a:extLst>
              <a:ext uri="{FF2B5EF4-FFF2-40B4-BE49-F238E27FC236}">
                <a16:creationId xmlns:a16="http://schemas.microsoft.com/office/drawing/2014/main" id="{A878395B-119B-4EEE-97A9-2510E7156A22}"/>
              </a:ext>
            </a:extLst>
          </p:cNvPr>
          <p:cNvSpPr>
            <a:spLocks noGrp="1"/>
          </p:cNvSpPr>
          <p:nvPr>
            <p:ph type="body" sz="quarter" idx="23"/>
          </p:nvPr>
        </p:nvSpPr>
        <p:spPr>
          <a:xfrm>
            <a:off x="334962"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1" name="Platshållare för text 5">
            <a:extLst>
              <a:ext uri="{FF2B5EF4-FFF2-40B4-BE49-F238E27FC236}">
                <a16:creationId xmlns:a16="http://schemas.microsoft.com/office/drawing/2014/main" id="{F121176A-92BC-4DF7-B422-2CDCF5DAD938}"/>
              </a:ext>
            </a:extLst>
          </p:cNvPr>
          <p:cNvSpPr>
            <a:spLocks noGrp="1"/>
          </p:cNvSpPr>
          <p:nvPr>
            <p:ph type="body" sz="quarter" idx="24"/>
          </p:nvPr>
        </p:nvSpPr>
        <p:spPr>
          <a:xfrm>
            <a:off x="334962" y="4083050"/>
            <a:ext cx="3204000" cy="566738"/>
          </a:xfrm>
        </p:spPr>
        <p:txBody>
          <a:bodyPr anchor="b">
            <a:noAutofit/>
          </a:bodyPr>
          <a:lstStyle>
            <a:lvl1pPr marL="0" indent="0">
              <a:buNone/>
              <a:defRPr sz="1400"/>
            </a:lvl1pPr>
          </a:lstStyle>
          <a:p>
            <a:pPr lvl="0"/>
            <a:r>
              <a:rPr lang="sv-SE"/>
              <a:t>Klicka här för att ändra format på bakgrundstexten</a:t>
            </a:r>
          </a:p>
        </p:txBody>
      </p:sp>
      <p:sp>
        <p:nvSpPr>
          <p:cNvPr id="22" name="Platshållare för text 5">
            <a:extLst>
              <a:ext uri="{FF2B5EF4-FFF2-40B4-BE49-F238E27FC236}">
                <a16:creationId xmlns:a16="http://schemas.microsoft.com/office/drawing/2014/main" id="{814A335D-0634-4438-B552-3E23ABCCF14B}"/>
              </a:ext>
            </a:extLst>
          </p:cNvPr>
          <p:cNvSpPr>
            <a:spLocks noGrp="1"/>
          </p:cNvSpPr>
          <p:nvPr>
            <p:ph type="body" sz="quarter" idx="20"/>
          </p:nvPr>
        </p:nvSpPr>
        <p:spPr>
          <a:xfrm>
            <a:off x="4430056"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7" name="Platshållare för text 5">
            <a:extLst>
              <a:ext uri="{FF2B5EF4-FFF2-40B4-BE49-F238E27FC236}">
                <a16:creationId xmlns:a16="http://schemas.microsoft.com/office/drawing/2014/main" id="{2AC1F5A1-B192-4C8F-B793-96CD9A9F61A4}"/>
              </a:ext>
            </a:extLst>
          </p:cNvPr>
          <p:cNvSpPr>
            <a:spLocks noGrp="1"/>
          </p:cNvSpPr>
          <p:nvPr>
            <p:ph type="body" sz="quarter" idx="25"/>
          </p:nvPr>
        </p:nvSpPr>
        <p:spPr>
          <a:xfrm>
            <a:off x="4430056" y="4083050"/>
            <a:ext cx="3204000" cy="566738"/>
          </a:xfrm>
        </p:spPr>
        <p:txBody>
          <a:bodyPr anchor="b">
            <a:noAutofit/>
          </a:bodyPr>
          <a:lstStyle>
            <a:lvl1pPr marL="0" indent="0">
              <a:buNone/>
              <a:defRPr sz="1400"/>
            </a:lvl1pPr>
          </a:lstStyle>
          <a:p>
            <a:pPr lvl="0"/>
            <a:r>
              <a:rPr lang="sv-SE"/>
              <a:t>Klicka här för att ändra format på bakgrundstexten</a:t>
            </a:r>
          </a:p>
        </p:txBody>
      </p:sp>
      <p:sp>
        <p:nvSpPr>
          <p:cNvPr id="28" name="Platshållare för text 5">
            <a:extLst>
              <a:ext uri="{FF2B5EF4-FFF2-40B4-BE49-F238E27FC236}">
                <a16:creationId xmlns:a16="http://schemas.microsoft.com/office/drawing/2014/main" id="{E9A9651B-8714-4D0A-BFAD-E7A1EA51B742}"/>
              </a:ext>
            </a:extLst>
          </p:cNvPr>
          <p:cNvSpPr>
            <a:spLocks noGrp="1"/>
          </p:cNvSpPr>
          <p:nvPr>
            <p:ph type="body" sz="quarter" idx="26"/>
          </p:nvPr>
        </p:nvSpPr>
        <p:spPr>
          <a:xfrm>
            <a:off x="8508611" y="4716463"/>
            <a:ext cx="3204000" cy="1412875"/>
          </a:xfrm>
        </p:spPr>
        <p:txBody>
          <a:bodyPr>
            <a:noAutofit/>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9" name="Platshållare för text 5">
            <a:extLst>
              <a:ext uri="{FF2B5EF4-FFF2-40B4-BE49-F238E27FC236}">
                <a16:creationId xmlns:a16="http://schemas.microsoft.com/office/drawing/2014/main" id="{978837EF-7ACF-46A9-AE8C-AA6A525C8E90}"/>
              </a:ext>
            </a:extLst>
          </p:cNvPr>
          <p:cNvSpPr>
            <a:spLocks noGrp="1"/>
          </p:cNvSpPr>
          <p:nvPr>
            <p:ph type="body" sz="quarter" idx="27"/>
          </p:nvPr>
        </p:nvSpPr>
        <p:spPr>
          <a:xfrm>
            <a:off x="8508611" y="4083050"/>
            <a:ext cx="3204000" cy="566738"/>
          </a:xfrm>
        </p:spPr>
        <p:txBody>
          <a:bodyPr anchor="b">
            <a:noAutofit/>
          </a:bodyPr>
          <a:lstStyle>
            <a:lvl1pPr marL="0" indent="0">
              <a:buNone/>
              <a:defRPr sz="1400">
                <a:solidFill>
                  <a:schemeClr val="tx1"/>
                </a:solidFill>
              </a:defRPr>
            </a:lvl1pPr>
          </a:lstStyle>
          <a:p>
            <a:pPr lvl="0"/>
            <a:r>
              <a:rPr lang="sv-SE"/>
              <a:t>Klicka här för att ändra format på bakgrundstexten</a:t>
            </a:r>
          </a:p>
        </p:txBody>
      </p:sp>
    </p:spTree>
    <p:extLst>
      <p:ext uri="{BB962C8B-B14F-4D97-AF65-F5344CB8AC3E}">
        <p14:creationId xmlns:p14="http://schemas.microsoft.com/office/powerpoint/2010/main" val="33420507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ree fields with large image">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23405945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1" name="Platshållare för bild 7">
            <a:extLst>
              <a:ext uri="{FF2B5EF4-FFF2-40B4-BE49-F238E27FC236}">
                <a16:creationId xmlns:a16="http://schemas.microsoft.com/office/drawing/2014/main" id="{81631E09-613D-4E3D-A562-99C3DF2015F7}"/>
              </a:ext>
            </a:extLst>
          </p:cNvPr>
          <p:cNvSpPr>
            <a:spLocks noGrp="1"/>
          </p:cNvSpPr>
          <p:nvPr>
            <p:ph type="pic" sz="quarter" idx="17"/>
          </p:nvPr>
        </p:nvSpPr>
        <p:spPr>
          <a:xfrm>
            <a:off x="0" y="657224"/>
            <a:ext cx="4079875" cy="6200775"/>
          </a:xfrm>
        </p:spPr>
        <p:txBody>
          <a:bodyPr/>
          <a:lstStyle/>
          <a:p>
            <a:endParaRPr lang="sv-SE"/>
          </a:p>
        </p:txBody>
      </p:sp>
      <p:sp>
        <p:nvSpPr>
          <p:cNvPr id="22" name="Platshållare för bild 7">
            <a:extLst>
              <a:ext uri="{FF2B5EF4-FFF2-40B4-BE49-F238E27FC236}">
                <a16:creationId xmlns:a16="http://schemas.microsoft.com/office/drawing/2014/main" id="{85D0CEC3-F1DA-49E3-8391-DB11CA6F4F08}"/>
              </a:ext>
            </a:extLst>
          </p:cNvPr>
          <p:cNvSpPr>
            <a:spLocks noGrp="1"/>
          </p:cNvSpPr>
          <p:nvPr>
            <p:ph type="pic" sz="quarter" idx="18"/>
          </p:nvPr>
        </p:nvSpPr>
        <p:spPr>
          <a:xfrm>
            <a:off x="4079875" y="657224"/>
            <a:ext cx="4032251" cy="6200775"/>
          </a:xfrm>
        </p:spPr>
        <p:txBody>
          <a:bodyPr/>
          <a:lstStyle/>
          <a:p>
            <a:endParaRPr lang="sv-SE"/>
          </a:p>
        </p:txBody>
      </p:sp>
      <p:sp>
        <p:nvSpPr>
          <p:cNvPr id="25" name="Platshållare för bild 7">
            <a:extLst>
              <a:ext uri="{FF2B5EF4-FFF2-40B4-BE49-F238E27FC236}">
                <a16:creationId xmlns:a16="http://schemas.microsoft.com/office/drawing/2014/main" id="{EFAE3F2C-2724-4EF5-A1A2-B46F2191ACE6}"/>
              </a:ext>
            </a:extLst>
          </p:cNvPr>
          <p:cNvSpPr>
            <a:spLocks noGrp="1"/>
          </p:cNvSpPr>
          <p:nvPr>
            <p:ph type="pic" sz="quarter" idx="19"/>
          </p:nvPr>
        </p:nvSpPr>
        <p:spPr>
          <a:xfrm>
            <a:off x="8112126" y="657224"/>
            <a:ext cx="4079874" cy="6200775"/>
          </a:xfrm>
        </p:spPr>
        <p:txBody>
          <a:bodyPr/>
          <a:lstStyle/>
          <a:p>
            <a:endParaRPr lang="sv-SE"/>
          </a:p>
        </p:txBody>
      </p:sp>
      <p:sp>
        <p:nvSpPr>
          <p:cNvPr id="4" name="Platshållare för sidfot 3">
            <a:extLst>
              <a:ext uri="{FF2B5EF4-FFF2-40B4-BE49-F238E27FC236}">
                <a16:creationId xmlns:a16="http://schemas.microsoft.com/office/drawing/2014/main" id="{4E578051-B026-41ED-AD9A-22EADA93A448}"/>
              </a:ext>
            </a:extLst>
          </p:cNvPr>
          <p:cNvSpPr>
            <a:spLocks noGrp="1"/>
          </p:cNvSpPr>
          <p:nvPr>
            <p:ph type="ftr" sz="quarter" idx="11"/>
          </p:nvPr>
        </p:nvSpPr>
        <p:spPr/>
        <p:txBody>
          <a:bodyPr/>
          <a:lstStyle>
            <a:lvl1pPr>
              <a:defRPr b="0" i="0">
                <a:latin typeface="Söhne" panose="020B0503030202060203" pitchFamily="34" charset="0"/>
              </a:defRPr>
            </a:lvl1pPr>
          </a:lstStyle>
          <a:p>
            <a:r>
              <a:rPr lang="sv-SE"/>
              <a:t>Q1 2023 Presentation</a:t>
            </a:r>
          </a:p>
        </p:txBody>
      </p:sp>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27" name="Platshållare för text 5">
            <a:extLst>
              <a:ext uri="{FF2B5EF4-FFF2-40B4-BE49-F238E27FC236}">
                <a16:creationId xmlns:a16="http://schemas.microsoft.com/office/drawing/2014/main" id="{1CF9AECA-D15B-4031-B7EA-B6507351F5D3}"/>
              </a:ext>
            </a:extLst>
          </p:cNvPr>
          <p:cNvSpPr>
            <a:spLocks noGrp="1"/>
          </p:cNvSpPr>
          <p:nvPr>
            <p:ph type="body" sz="quarter" idx="23"/>
          </p:nvPr>
        </p:nvSpPr>
        <p:spPr>
          <a:xfrm>
            <a:off x="334962" y="4716463"/>
            <a:ext cx="3204000" cy="1412875"/>
          </a:xfrm>
        </p:spPr>
        <p:txBody>
          <a:bodyPr>
            <a:noAutofit/>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8" name="Platshållare för text 5">
            <a:extLst>
              <a:ext uri="{FF2B5EF4-FFF2-40B4-BE49-F238E27FC236}">
                <a16:creationId xmlns:a16="http://schemas.microsoft.com/office/drawing/2014/main" id="{0C332473-B683-4DE2-B971-6D496DA818A6}"/>
              </a:ext>
            </a:extLst>
          </p:cNvPr>
          <p:cNvSpPr>
            <a:spLocks noGrp="1"/>
          </p:cNvSpPr>
          <p:nvPr>
            <p:ph type="body" sz="quarter" idx="24"/>
          </p:nvPr>
        </p:nvSpPr>
        <p:spPr>
          <a:xfrm>
            <a:off x="334962" y="4083050"/>
            <a:ext cx="3204000" cy="566738"/>
          </a:xfrm>
        </p:spPr>
        <p:txBody>
          <a:bodyPr anchor="b">
            <a:noAutofit/>
          </a:bodyPr>
          <a:lstStyle>
            <a:lvl1pPr marL="0" indent="0">
              <a:buNone/>
              <a:defRPr sz="1400">
                <a:solidFill>
                  <a:schemeClr val="bg1"/>
                </a:solidFill>
              </a:defRPr>
            </a:lvl1pPr>
          </a:lstStyle>
          <a:p>
            <a:pPr lvl="0"/>
            <a:r>
              <a:rPr lang="sv-SE"/>
              <a:t>Klicka här för att ändra format på bakgrundstexten</a:t>
            </a:r>
          </a:p>
        </p:txBody>
      </p:sp>
      <p:sp>
        <p:nvSpPr>
          <p:cNvPr id="29" name="Platshållare för text 5">
            <a:extLst>
              <a:ext uri="{FF2B5EF4-FFF2-40B4-BE49-F238E27FC236}">
                <a16:creationId xmlns:a16="http://schemas.microsoft.com/office/drawing/2014/main" id="{A12EAFE3-23DD-4DB2-97C2-C7ED247A0ADF}"/>
              </a:ext>
            </a:extLst>
          </p:cNvPr>
          <p:cNvSpPr>
            <a:spLocks noGrp="1"/>
          </p:cNvSpPr>
          <p:nvPr>
            <p:ph type="body" sz="quarter" idx="25"/>
          </p:nvPr>
        </p:nvSpPr>
        <p:spPr>
          <a:xfrm>
            <a:off x="4430056" y="4716463"/>
            <a:ext cx="3204000" cy="1412875"/>
          </a:xfrm>
        </p:spPr>
        <p:txBody>
          <a:bodyPr>
            <a:noAutofit/>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0" name="Platshållare för text 5">
            <a:extLst>
              <a:ext uri="{FF2B5EF4-FFF2-40B4-BE49-F238E27FC236}">
                <a16:creationId xmlns:a16="http://schemas.microsoft.com/office/drawing/2014/main" id="{833528E6-4B38-4014-AC01-2AB48AE3CF3F}"/>
              </a:ext>
            </a:extLst>
          </p:cNvPr>
          <p:cNvSpPr>
            <a:spLocks noGrp="1"/>
          </p:cNvSpPr>
          <p:nvPr>
            <p:ph type="body" sz="quarter" idx="26"/>
          </p:nvPr>
        </p:nvSpPr>
        <p:spPr>
          <a:xfrm>
            <a:off x="4430056" y="4083050"/>
            <a:ext cx="3204000" cy="566738"/>
          </a:xfrm>
        </p:spPr>
        <p:txBody>
          <a:bodyPr anchor="b">
            <a:noAutofit/>
          </a:bodyPr>
          <a:lstStyle>
            <a:lvl1pPr marL="0" indent="0">
              <a:buNone/>
              <a:defRPr sz="1400">
                <a:solidFill>
                  <a:schemeClr val="bg1"/>
                </a:solidFill>
              </a:defRPr>
            </a:lvl1pPr>
          </a:lstStyle>
          <a:p>
            <a:pPr lvl="0"/>
            <a:r>
              <a:rPr lang="sv-SE"/>
              <a:t>Klicka här för att ändra format på bakgrundstexten</a:t>
            </a:r>
          </a:p>
        </p:txBody>
      </p:sp>
      <p:sp>
        <p:nvSpPr>
          <p:cNvPr id="31" name="Platshållare för text 5">
            <a:extLst>
              <a:ext uri="{FF2B5EF4-FFF2-40B4-BE49-F238E27FC236}">
                <a16:creationId xmlns:a16="http://schemas.microsoft.com/office/drawing/2014/main" id="{618C1194-DE64-40AC-B792-E706AE0DF2A2}"/>
              </a:ext>
            </a:extLst>
          </p:cNvPr>
          <p:cNvSpPr>
            <a:spLocks noGrp="1"/>
          </p:cNvSpPr>
          <p:nvPr>
            <p:ph type="body" sz="quarter" idx="27"/>
          </p:nvPr>
        </p:nvSpPr>
        <p:spPr>
          <a:xfrm>
            <a:off x="8508611" y="4716463"/>
            <a:ext cx="3204000" cy="1412875"/>
          </a:xfrm>
        </p:spPr>
        <p:txBody>
          <a:bodyPr>
            <a:noAutofit/>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2" name="Platshållare för text 5">
            <a:extLst>
              <a:ext uri="{FF2B5EF4-FFF2-40B4-BE49-F238E27FC236}">
                <a16:creationId xmlns:a16="http://schemas.microsoft.com/office/drawing/2014/main" id="{11FB072F-3D94-4427-B53D-0C03DECB4EE0}"/>
              </a:ext>
            </a:extLst>
          </p:cNvPr>
          <p:cNvSpPr>
            <a:spLocks noGrp="1"/>
          </p:cNvSpPr>
          <p:nvPr>
            <p:ph type="body" sz="quarter" idx="28"/>
          </p:nvPr>
        </p:nvSpPr>
        <p:spPr>
          <a:xfrm>
            <a:off x="8508611" y="4083050"/>
            <a:ext cx="3204000" cy="566738"/>
          </a:xfrm>
        </p:spPr>
        <p:txBody>
          <a:bodyPr anchor="b">
            <a:noAutofit/>
          </a:bodyPr>
          <a:lstStyle>
            <a:lvl1pPr marL="0" indent="0">
              <a:buNone/>
              <a:defRPr sz="1400">
                <a:solidFill>
                  <a:schemeClr val="bg1"/>
                </a:solidFill>
              </a:defRPr>
            </a:lvl1pPr>
          </a:lstStyle>
          <a:p>
            <a:pPr lvl="0"/>
            <a:r>
              <a:rPr lang="sv-SE"/>
              <a:t>Klicka här för att ändra format på bakgrundstexten</a:t>
            </a:r>
          </a:p>
        </p:txBody>
      </p:sp>
      <p:sp>
        <p:nvSpPr>
          <p:cNvPr id="17" name="Logo">
            <a:extLst>
              <a:ext uri="{FF2B5EF4-FFF2-40B4-BE49-F238E27FC236}">
                <a16:creationId xmlns:a16="http://schemas.microsoft.com/office/drawing/2014/main" id="{B1504B44-616A-43C1-87A7-3EE899254EC7}"/>
              </a:ext>
            </a:extLst>
          </p:cNvPr>
          <p:cNvSpPr>
            <a:spLocks noGrp="1" noChangeAspect="1"/>
          </p:cNvSpPr>
          <p:nvPr>
            <p:ph type="body" sz="quarter" idx="20" hasCustomPrompt="1"/>
          </p:nvPr>
        </p:nvSpPr>
        <p:spPr>
          <a:xfrm>
            <a:off x="320677" y="6453187"/>
            <a:ext cx="1034254" cy="17094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25797976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fields with large image">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31397139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Platshållare för sidfot 3">
            <a:extLst>
              <a:ext uri="{FF2B5EF4-FFF2-40B4-BE49-F238E27FC236}">
                <a16:creationId xmlns:a16="http://schemas.microsoft.com/office/drawing/2014/main" id="{4E578051-B026-41ED-AD9A-22EADA93A448}"/>
              </a:ext>
            </a:extLst>
          </p:cNvPr>
          <p:cNvSpPr>
            <a:spLocks noGrp="1"/>
          </p:cNvSpPr>
          <p:nvPr>
            <p:ph type="ftr" sz="quarter" idx="11"/>
          </p:nvPr>
        </p:nvSpPr>
        <p:spPr/>
        <p:txBody>
          <a:bodyPr/>
          <a:lstStyle>
            <a:lvl1pPr>
              <a:defRPr b="0" i="0">
                <a:latin typeface="Söhne" panose="020B0503030202060203" pitchFamily="34" charset="0"/>
              </a:defRPr>
            </a:lvl1pPr>
          </a:lstStyle>
          <a:p>
            <a:r>
              <a:rPr lang="sv-SE"/>
              <a:t>Q1 2023 Presentation</a:t>
            </a:r>
          </a:p>
        </p:txBody>
      </p:sp>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24" name="Platshållare för bild 7">
            <a:extLst>
              <a:ext uri="{FF2B5EF4-FFF2-40B4-BE49-F238E27FC236}">
                <a16:creationId xmlns:a16="http://schemas.microsoft.com/office/drawing/2014/main" id="{3AE1FA36-A1A5-4626-9400-DF8E30ABC97E}"/>
              </a:ext>
            </a:extLst>
          </p:cNvPr>
          <p:cNvSpPr>
            <a:spLocks noGrp="1"/>
          </p:cNvSpPr>
          <p:nvPr>
            <p:ph type="pic" sz="quarter" idx="19"/>
          </p:nvPr>
        </p:nvSpPr>
        <p:spPr>
          <a:xfrm>
            <a:off x="8112125" y="0"/>
            <a:ext cx="4079875" cy="6857999"/>
          </a:xfrm>
        </p:spPr>
        <p:txBody>
          <a:bodyPr/>
          <a:lstStyle/>
          <a:p>
            <a:endParaRPr lang="sv-SE"/>
          </a:p>
        </p:txBody>
      </p:sp>
      <p:sp>
        <p:nvSpPr>
          <p:cNvPr id="10" name="Platshållare för text 5">
            <a:extLst>
              <a:ext uri="{FF2B5EF4-FFF2-40B4-BE49-F238E27FC236}">
                <a16:creationId xmlns:a16="http://schemas.microsoft.com/office/drawing/2014/main" id="{A4ED13AC-1D0A-405B-B1DA-0E2A4F6984AA}"/>
              </a:ext>
            </a:extLst>
          </p:cNvPr>
          <p:cNvSpPr>
            <a:spLocks noGrp="1"/>
          </p:cNvSpPr>
          <p:nvPr>
            <p:ph type="body" sz="quarter" idx="23"/>
          </p:nvPr>
        </p:nvSpPr>
        <p:spPr>
          <a:xfrm>
            <a:off x="334962"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text 5">
            <a:extLst>
              <a:ext uri="{FF2B5EF4-FFF2-40B4-BE49-F238E27FC236}">
                <a16:creationId xmlns:a16="http://schemas.microsoft.com/office/drawing/2014/main" id="{9C7E3E95-62A5-4BC1-A614-65A07D6125F5}"/>
              </a:ext>
            </a:extLst>
          </p:cNvPr>
          <p:cNvSpPr>
            <a:spLocks noGrp="1"/>
          </p:cNvSpPr>
          <p:nvPr>
            <p:ph type="body" sz="quarter" idx="24"/>
          </p:nvPr>
        </p:nvSpPr>
        <p:spPr>
          <a:xfrm>
            <a:off x="334962" y="4083050"/>
            <a:ext cx="3204000" cy="566738"/>
          </a:xfrm>
        </p:spPr>
        <p:txBody>
          <a:bodyPr anchor="b">
            <a:noAutofit/>
          </a:bodyPr>
          <a:lstStyle>
            <a:lvl1pPr marL="0" indent="0">
              <a:buNone/>
              <a:defRPr sz="1400"/>
            </a:lvl1pPr>
          </a:lstStyle>
          <a:p>
            <a:pPr lvl="0"/>
            <a:r>
              <a:rPr lang="sv-SE"/>
              <a:t>Klicka här för att ändra format på bakgrundstexten</a:t>
            </a:r>
          </a:p>
        </p:txBody>
      </p:sp>
      <p:sp>
        <p:nvSpPr>
          <p:cNvPr id="13" name="Platshållare för text 5">
            <a:extLst>
              <a:ext uri="{FF2B5EF4-FFF2-40B4-BE49-F238E27FC236}">
                <a16:creationId xmlns:a16="http://schemas.microsoft.com/office/drawing/2014/main" id="{E7DBB5E8-FAC2-4C66-BDD0-726BFB4D62E7}"/>
              </a:ext>
            </a:extLst>
          </p:cNvPr>
          <p:cNvSpPr>
            <a:spLocks noGrp="1"/>
          </p:cNvSpPr>
          <p:nvPr>
            <p:ph type="body" sz="quarter" idx="20"/>
          </p:nvPr>
        </p:nvSpPr>
        <p:spPr>
          <a:xfrm>
            <a:off x="4430056"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6" name="Platshållare för text 5">
            <a:extLst>
              <a:ext uri="{FF2B5EF4-FFF2-40B4-BE49-F238E27FC236}">
                <a16:creationId xmlns:a16="http://schemas.microsoft.com/office/drawing/2014/main" id="{32002633-ADD4-4423-BB34-B3FC370ED0D7}"/>
              </a:ext>
            </a:extLst>
          </p:cNvPr>
          <p:cNvSpPr>
            <a:spLocks noGrp="1"/>
          </p:cNvSpPr>
          <p:nvPr>
            <p:ph type="body" sz="quarter" idx="25"/>
          </p:nvPr>
        </p:nvSpPr>
        <p:spPr>
          <a:xfrm>
            <a:off x="4430056" y="4083050"/>
            <a:ext cx="3204000" cy="566738"/>
          </a:xfrm>
        </p:spPr>
        <p:txBody>
          <a:bodyPr anchor="b">
            <a:noAutofit/>
          </a:bodyPr>
          <a:lstStyle>
            <a:lvl1pPr marL="0" indent="0">
              <a:buNone/>
              <a:defRPr sz="1400"/>
            </a:lvl1pPr>
          </a:lstStyle>
          <a:p>
            <a:pPr lvl="0"/>
            <a:r>
              <a:rPr lang="sv-SE"/>
              <a:t>Klicka här för att ändra format på bakgrundstexten</a:t>
            </a:r>
          </a:p>
        </p:txBody>
      </p:sp>
    </p:spTree>
    <p:extLst>
      <p:ext uri="{BB962C8B-B14F-4D97-AF65-F5344CB8AC3E}">
        <p14:creationId xmlns:p14="http://schemas.microsoft.com/office/powerpoint/2010/main" val="2229713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ne field with large image">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31397139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24" name="Platshållare för bild 7">
            <a:extLst>
              <a:ext uri="{FF2B5EF4-FFF2-40B4-BE49-F238E27FC236}">
                <a16:creationId xmlns:a16="http://schemas.microsoft.com/office/drawing/2014/main" id="{3AE1FA36-A1A5-4626-9400-DF8E30ABC97E}"/>
              </a:ext>
            </a:extLst>
          </p:cNvPr>
          <p:cNvSpPr>
            <a:spLocks noGrp="1"/>
          </p:cNvSpPr>
          <p:nvPr>
            <p:ph type="pic" sz="quarter" idx="19"/>
          </p:nvPr>
        </p:nvSpPr>
        <p:spPr>
          <a:xfrm>
            <a:off x="4079875" y="0"/>
            <a:ext cx="8112125" cy="6857999"/>
          </a:xfrm>
        </p:spPr>
        <p:txBody>
          <a:bodyPr/>
          <a:lstStyle/>
          <a:p>
            <a:endParaRPr lang="sv-SE"/>
          </a:p>
        </p:txBody>
      </p:sp>
      <p:sp>
        <p:nvSpPr>
          <p:cNvPr id="8" name="Platshållare för text 5">
            <a:extLst>
              <a:ext uri="{FF2B5EF4-FFF2-40B4-BE49-F238E27FC236}">
                <a16:creationId xmlns:a16="http://schemas.microsoft.com/office/drawing/2014/main" id="{AD079C8E-6D00-4DEB-BF96-D94416E976BA}"/>
              </a:ext>
            </a:extLst>
          </p:cNvPr>
          <p:cNvSpPr>
            <a:spLocks noGrp="1"/>
          </p:cNvSpPr>
          <p:nvPr>
            <p:ph type="body" sz="quarter" idx="23"/>
          </p:nvPr>
        </p:nvSpPr>
        <p:spPr>
          <a:xfrm>
            <a:off x="334962" y="4716463"/>
            <a:ext cx="3204000" cy="1412875"/>
          </a:xfrm>
        </p:spPr>
        <p:txBody>
          <a:bodyPr>
            <a:noAutofit/>
          </a:bodyPr>
          <a:lstStyle>
            <a:lvl1pPr>
              <a:defRPr sz="1200"/>
            </a:lvl1pPr>
            <a:lvl2pPr>
              <a:defRPr sz="1200"/>
            </a:lvl2pPr>
            <a:lvl3pPr>
              <a:defRPr sz="12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text 5">
            <a:extLst>
              <a:ext uri="{FF2B5EF4-FFF2-40B4-BE49-F238E27FC236}">
                <a16:creationId xmlns:a16="http://schemas.microsoft.com/office/drawing/2014/main" id="{65DBE43F-65B8-4115-8D77-22093D27A22D}"/>
              </a:ext>
            </a:extLst>
          </p:cNvPr>
          <p:cNvSpPr>
            <a:spLocks noGrp="1"/>
          </p:cNvSpPr>
          <p:nvPr>
            <p:ph type="body" sz="quarter" idx="24"/>
          </p:nvPr>
        </p:nvSpPr>
        <p:spPr>
          <a:xfrm>
            <a:off x="334962" y="4083050"/>
            <a:ext cx="3204000" cy="566738"/>
          </a:xfrm>
        </p:spPr>
        <p:txBody>
          <a:bodyPr anchor="b">
            <a:noAutofit/>
          </a:bodyPr>
          <a:lstStyle>
            <a:lvl1pPr marL="0" indent="0">
              <a:buNone/>
              <a:defRPr sz="1400"/>
            </a:lvl1pPr>
          </a:lstStyle>
          <a:p>
            <a:pPr lvl="0"/>
            <a:r>
              <a:rPr lang="sv-SE"/>
              <a:t>Klicka här för att ändra format på bakgrundstexten</a:t>
            </a:r>
          </a:p>
        </p:txBody>
      </p:sp>
      <p:sp>
        <p:nvSpPr>
          <p:cNvPr id="10" name="Platshållare för sidfot 3">
            <a:extLst>
              <a:ext uri="{FF2B5EF4-FFF2-40B4-BE49-F238E27FC236}">
                <a16:creationId xmlns:a16="http://schemas.microsoft.com/office/drawing/2014/main" id="{26BA481D-2788-4438-9453-5922A0C3FD72}"/>
              </a:ext>
            </a:extLst>
          </p:cNvPr>
          <p:cNvSpPr>
            <a:spLocks noGrp="1"/>
          </p:cNvSpPr>
          <p:nvPr>
            <p:ph type="ftr" sz="quarter" idx="11"/>
          </p:nvPr>
        </p:nvSpPr>
        <p:spPr>
          <a:xfrm>
            <a:off x="334963" y="123825"/>
            <a:ext cx="4114800" cy="328613"/>
          </a:xfrm>
        </p:spPr>
        <p:txBody>
          <a:bodyPr/>
          <a:lstStyle>
            <a:lvl1pPr>
              <a:defRPr b="0" i="0">
                <a:latin typeface="Söhne" panose="020B0503030202060203" pitchFamily="34" charset="0"/>
              </a:defRPr>
            </a:lvl1pPr>
          </a:lstStyle>
          <a:p>
            <a:r>
              <a:rPr lang="sv-SE"/>
              <a:t>Q1 2023 Presentation</a:t>
            </a:r>
          </a:p>
        </p:txBody>
      </p:sp>
    </p:spTree>
    <p:extLst>
      <p:ext uri="{BB962C8B-B14F-4D97-AF65-F5344CB8AC3E}">
        <p14:creationId xmlns:p14="http://schemas.microsoft.com/office/powerpoint/2010/main" val="36216844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nd slide black logo">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4125089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Bildobjekt 3">
            <a:extLst>
              <a:ext uri="{FF2B5EF4-FFF2-40B4-BE49-F238E27FC236}">
                <a16:creationId xmlns:a16="http://schemas.microsoft.com/office/drawing/2014/main" id="{CA8A1555-86B3-41C3-9794-0943696CDB2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890654" y="2864393"/>
            <a:ext cx="6388393" cy="1080946"/>
          </a:xfrm>
          <a:prstGeom prst="rect">
            <a:avLst/>
          </a:prstGeom>
        </p:spPr>
      </p:pic>
      <p:sp>
        <p:nvSpPr>
          <p:cNvPr id="5" name="Rektangel 4">
            <a:extLst>
              <a:ext uri="{FF2B5EF4-FFF2-40B4-BE49-F238E27FC236}">
                <a16:creationId xmlns:a16="http://schemas.microsoft.com/office/drawing/2014/main" id="{F9F37B7E-6457-4FB2-8882-35C2B854F7C8}"/>
              </a:ext>
            </a:extLst>
          </p:cNvPr>
          <p:cNvSpPr/>
          <p:nvPr userDrawn="1"/>
        </p:nvSpPr>
        <p:spPr>
          <a:xfrm>
            <a:off x="-2749405" y="0"/>
            <a:ext cx="2512620" cy="38046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0" i="0">
                <a:solidFill>
                  <a:schemeClr val="accent3"/>
                </a:solidFill>
                <a:latin typeface="Söhne" panose="020B0503030202060203" pitchFamily="34" charset="0"/>
              </a:rPr>
              <a:t>To change background color go to “Design”, Format Background and choose either Blue, the light green or any of the greys. Do not use </a:t>
            </a:r>
            <a:r>
              <a:rPr lang="en-US" b="0" i="0" u="sng">
                <a:solidFill>
                  <a:schemeClr val="accent3"/>
                </a:solidFill>
                <a:latin typeface="Söhne" panose="020B0503030202060203" pitchFamily="34" charset="0"/>
              </a:rPr>
              <a:t>orange or bright green. </a:t>
            </a:r>
          </a:p>
        </p:txBody>
      </p:sp>
      <p:cxnSp>
        <p:nvCxnSpPr>
          <p:cNvPr id="7" name="Rak pilkoppling 6">
            <a:extLst>
              <a:ext uri="{FF2B5EF4-FFF2-40B4-BE49-F238E27FC236}">
                <a16:creationId xmlns:a16="http://schemas.microsoft.com/office/drawing/2014/main" id="{1B9A3913-AD08-4288-8DA2-41E7D4544C2B}"/>
              </a:ext>
            </a:extLst>
          </p:cNvPr>
          <p:cNvCxnSpPr>
            <a:cxnSpLocks/>
          </p:cNvCxnSpPr>
          <p:nvPr userDrawn="1"/>
        </p:nvCxnSpPr>
        <p:spPr>
          <a:xfrm>
            <a:off x="-1012083" y="3345396"/>
            <a:ext cx="287361" cy="4592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8" name="Bildobjekt 7">
            <a:extLst>
              <a:ext uri="{FF2B5EF4-FFF2-40B4-BE49-F238E27FC236}">
                <a16:creationId xmlns:a16="http://schemas.microsoft.com/office/drawing/2014/main" id="{A2317AC3-E1EC-42CF-B36E-3D557B795FFD}"/>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2633727" y="2316890"/>
            <a:ext cx="2198503" cy="1371679"/>
          </a:xfrm>
          <a:prstGeom prst="rect">
            <a:avLst/>
          </a:prstGeom>
        </p:spPr>
      </p:pic>
      <p:sp>
        <p:nvSpPr>
          <p:cNvPr id="9" name="Rektangel: rundade hörn 8">
            <a:extLst>
              <a:ext uri="{FF2B5EF4-FFF2-40B4-BE49-F238E27FC236}">
                <a16:creationId xmlns:a16="http://schemas.microsoft.com/office/drawing/2014/main" id="{5DD1F0AF-0987-4012-8C85-42B402FCB8B5}"/>
              </a:ext>
            </a:extLst>
          </p:cNvPr>
          <p:cNvSpPr/>
          <p:nvPr userDrawn="1"/>
        </p:nvSpPr>
        <p:spPr>
          <a:xfrm>
            <a:off x="-1779162" y="2332130"/>
            <a:ext cx="1153514" cy="25098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0" name="Rektangel: rundade hörn 9">
            <a:extLst>
              <a:ext uri="{FF2B5EF4-FFF2-40B4-BE49-F238E27FC236}">
                <a16:creationId xmlns:a16="http://schemas.microsoft.com/office/drawing/2014/main" id="{FC0531AE-5875-47E6-BD9D-38552A9E27E9}"/>
              </a:ext>
            </a:extLst>
          </p:cNvPr>
          <p:cNvSpPr/>
          <p:nvPr userDrawn="1"/>
        </p:nvSpPr>
        <p:spPr>
          <a:xfrm>
            <a:off x="-2639081" y="2689952"/>
            <a:ext cx="250318" cy="233363"/>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1" name="Frihandsfigur: Form 10">
            <a:extLst>
              <a:ext uri="{FF2B5EF4-FFF2-40B4-BE49-F238E27FC236}">
                <a16:creationId xmlns:a16="http://schemas.microsoft.com/office/drawing/2014/main" id="{54781A5B-9DEA-4630-84D2-57E2FFD8854D}"/>
              </a:ext>
            </a:extLst>
          </p:cNvPr>
          <p:cNvSpPr/>
          <p:nvPr userDrawn="1"/>
        </p:nvSpPr>
        <p:spPr>
          <a:xfrm>
            <a:off x="-3008168" y="1275844"/>
            <a:ext cx="1229006" cy="1161503"/>
          </a:xfrm>
          <a:custGeom>
            <a:avLst/>
            <a:gdLst>
              <a:gd name="connsiteX0" fmla="*/ 149225 w 660400"/>
              <a:gd name="connsiteY0" fmla="*/ 0 h 981075"/>
              <a:gd name="connsiteX1" fmla="*/ 0 w 660400"/>
              <a:gd name="connsiteY1" fmla="*/ 0 h 981075"/>
              <a:gd name="connsiteX2" fmla="*/ 0 w 660400"/>
              <a:gd name="connsiteY2" fmla="*/ 981075 h 981075"/>
              <a:gd name="connsiteX3" fmla="*/ 660400 w 66040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660400" h="981075">
                <a:moveTo>
                  <a:pt x="149225" y="0"/>
                </a:moveTo>
                <a:lnTo>
                  <a:pt x="0" y="0"/>
                </a:lnTo>
                <a:lnTo>
                  <a:pt x="0" y="981075"/>
                </a:lnTo>
                <a:lnTo>
                  <a:pt x="660400" y="981075"/>
                </a:lnTo>
              </a:path>
            </a:pathLst>
          </a:custGeom>
          <a:noFill/>
          <a:ln>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Söhne" panose="020B0503030202060203" pitchFamily="34" charset="0"/>
            </a:endParaRPr>
          </a:p>
        </p:txBody>
      </p:sp>
    </p:spTree>
    <p:extLst>
      <p:ext uri="{BB962C8B-B14F-4D97-AF65-F5344CB8AC3E}">
        <p14:creationId xmlns:p14="http://schemas.microsoft.com/office/powerpoint/2010/main" val="12788361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nd slide white logo">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3112335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3" name="Bildobjekt 22">
            <a:extLst>
              <a:ext uri="{FF2B5EF4-FFF2-40B4-BE49-F238E27FC236}">
                <a16:creationId xmlns:a16="http://schemas.microsoft.com/office/drawing/2014/main" id="{5B43AEBE-FFD4-4525-A33B-243E7087B79F}"/>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2890654" y="2864393"/>
            <a:ext cx="6388392" cy="1080946"/>
          </a:xfrm>
          <a:prstGeom prst="rect">
            <a:avLst/>
          </a:prstGeom>
        </p:spPr>
      </p:pic>
      <p:sp>
        <p:nvSpPr>
          <p:cNvPr id="4" name="Rektangel 3">
            <a:extLst>
              <a:ext uri="{FF2B5EF4-FFF2-40B4-BE49-F238E27FC236}">
                <a16:creationId xmlns:a16="http://schemas.microsoft.com/office/drawing/2014/main" id="{31136BA3-C57E-46E0-8F9D-6C0C43F56FC8}"/>
              </a:ext>
            </a:extLst>
          </p:cNvPr>
          <p:cNvSpPr/>
          <p:nvPr userDrawn="1"/>
        </p:nvSpPr>
        <p:spPr>
          <a:xfrm>
            <a:off x="-2749405" y="0"/>
            <a:ext cx="2512620" cy="38046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0" i="0">
                <a:solidFill>
                  <a:schemeClr val="accent3"/>
                </a:solidFill>
                <a:latin typeface="Söhne" panose="020B0503030202060203" pitchFamily="34" charset="0"/>
              </a:rPr>
              <a:t>To change background color go to “Design”, Format Background and choose either Blue, the light green or any of the greys. Do not use </a:t>
            </a:r>
            <a:r>
              <a:rPr lang="en-US" b="0" i="0" u="sng">
                <a:solidFill>
                  <a:schemeClr val="accent3"/>
                </a:solidFill>
                <a:latin typeface="Söhne" panose="020B0503030202060203" pitchFamily="34" charset="0"/>
              </a:rPr>
              <a:t>orange or bright green. </a:t>
            </a:r>
          </a:p>
        </p:txBody>
      </p:sp>
      <p:cxnSp>
        <p:nvCxnSpPr>
          <p:cNvPr id="5" name="Rak pilkoppling 4">
            <a:extLst>
              <a:ext uri="{FF2B5EF4-FFF2-40B4-BE49-F238E27FC236}">
                <a16:creationId xmlns:a16="http://schemas.microsoft.com/office/drawing/2014/main" id="{3CDB3926-6EE1-43FF-B578-1625D2DA5925}"/>
              </a:ext>
            </a:extLst>
          </p:cNvPr>
          <p:cNvCxnSpPr>
            <a:cxnSpLocks/>
          </p:cNvCxnSpPr>
          <p:nvPr userDrawn="1"/>
        </p:nvCxnSpPr>
        <p:spPr>
          <a:xfrm>
            <a:off x="-1012083" y="3345396"/>
            <a:ext cx="287361" cy="4592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7" name="Bildobjekt 6">
            <a:extLst>
              <a:ext uri="{FF2B5EF4-FFF2-40B4-BE49-F238E27FC236}">
                <a16:creationId xmlns:a16="http://schemas.microsoft.com/office/drawing/2014/main" id="{06AB869E-C304-428D-B805-23971A52318A}"/>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2633727" y="2316890"/>
            <a:ext cx="2198503" cy="1371679"/>
          </a:xfrm>
          <a:prstGeom prst="rect">
            <a:avLst/>
          </a:prstGeom>
        </p:spPr>
      </p:pic>
      <p:sp>
        <p:nvSpPr>
          <p:cNvPr id="8" name="Rektangel: rundade hörn 7">
            <a:extLst>
              <a:ext uri="{FF2B5EF4-FFF2-40B4-BE49-F238E27FC236}">
                <a16:creationId xmlns:a16="http://schemas.microsoft.com/office/drawing/2014/main" id="{B201BDD9-DF9E-416E-B9CC-DC82BD5C0099}"/>
              </a:ext>
            </a:extLst>
          </p:cNvPr>
          <p:cNvSpPr/>
          <p:nvPr userDrawn="1"/>
        </p:nvSpPr>
        <p:spPr>
          <a:xfrm>
            <a:off x="-1779162" y="2332130"/>
            <a:ext cx="1153514" cy="25098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9" name="Rektangel: rundade hörn 8">
            <a:extLst>
              <a:ext uri="{FF2B5EF4-FFF2-40B4-BE49-F238E27FC236}">
                <a16:creationId xmlns:a16="http://schemas.microsoft.com/office/drawing/2014/main" id="{D844D3BE-4084-4DF8-BC16-DBBCB26AD46F}"/>
              </a:ext>
            </a:extLst>
          </p:cNvPr>
          <p:cNvSpPr/>
          <p:nvPr userDrawn="1"/>
        </p:nvSpPr>
        <p:spPr>
          <a:xfrm>
            <a:off x="-2639081" y="2689952"/>
            <a:ext cx="250318" cy="233363"/>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0" name="Frihandsfigur: Form 9">
            <a:extLst>
              <a:ext uri="{FF2B5EF4-FFF2-40B4-BE49-F238E27FC236}">
                <a16:creationId xmlns:a16="http://schemas.microsoft.com/office/drawing/2014/main" id="{A6EF3838-2071-4986-94FF-644D82E36F21}"/>
              </a:ext>
            </a:extLst>
          </p:cNvPr>
          <p:cNvSpPr/>
          <p:nvPr userDrawn="1"/>
        </p:nvSpPr>
        <p:spPr>
          <a:xfrm>
            <a:off x="-3008168" y="1275844"/>
            <a:ext cx="1229006" cy="1161503"/>
          </a:xfrm>
          <a:custGeom>
            <a:avLst/>
            <a:gdLst>
              <a:gd name="connsiteX0" fmla="*/ 149225 w 660400"/>
              <a:gd name="connsiteY0" fmla="*/ 0 h 981075"/>
              <a:gd name="connsiteX1" fmla="*/ 0 w 660400"/>
              <a:gd name="connsiteY1" fmla="*/ 0 h 981075"/>
              <a:gd name="connsiteX2" fmla="*/ 0 w 660400"/>
              <a:gd name="connsiteY2" fmla="*/ 981075 h 981075"/>
              <a:gd name="connsiteX3" fmla="*/ 660400 w 66040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660400" h="981075">
                <a:moveTo>
                  <a:pt x="149225" y="0"/>
                </a:moveTo>
                <a:lnTo>
                  <a:pt x="0" y="0"/>
                </a:lnTo>
                <a:lnTo>
                  <a:pt x="0" y="981075"/>
                </a:lnTo>
                <a:lnTo>
                  <a:pt x="660400" y="981075"/>
                </a:lnTo>
              </a:path>
            </a:pathLst>
          </a:custGeom>
          <a:noFill/>
          <a:ln>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Söhne" panose="020B0503030202060203" pitchFamily="34" charset="0"/>
            </a:endParaRPr>
          </a:p>
        </p:txBody>
      </p:sp>
    </p:spTree>
    <p:extLst>
      <p:ext uri="{BB962C8B-B14F-4D97-AF65-F5344CB8AC3E}">
        <p14:creationId xmlns:p14="http://schemas.microsoft.com/office/powerpoint/2010/main" val="24353300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Endslide with image">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274083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Bildobjekt 6">
            <a:extLst>
              <a:ext uri="{FF2B5EF4-FFF2-40B4-BE49-F238E27FC236}">
                <a16:creationId xmlns:a16="http://schemas.microsoft.com/office/drawing/2014/main" id="{2DFBBD57-F2C8-4226-B03C-3FB850AD415B}"/>
              </a:ext>
            </a:extLst>
          </p:cNvPr>
          <p:cNvPicPr>
            <a:picLocks noChangeAspect="1"/>
          </p:cNvPicPr>
          <p:nvPr userDrawn="1"/>
        </p:nvPicPr>
        <p:blipFill>
          <a:blip r:embed="rId5"/>
          <a:stretch>
            <a:fillRect/>
          </a:stretch>
        </p:blipFill>
        <p:spPr>
          <a:xfrm>
            <a:off x="0" y="0"/>
            <a:ext cx="12192000" cy="6858000"/>
          </a:xfrm>
          <a:prstGeom prst="rect">
            <a:avLst/>
          </a:prstGeom>
        </p:spPr>
      </p:pic>
      <p:pic>
        <p:nvPicPr>
          <p:cNvPr id="9" name="Bildobjekt 8" descr="En bild som visar text, clipart&#10;&#10;Automatiskt genererad beskrivning">
            <a:extLst>
              <a:ext uri="{FF2B5EF4-FFF2-40B4-BE49-F238E27FC236}">
                <a16:creationId xmlns:a16="http://schemas.microsoft.com/office/drawing/2014/main" id="{B7B4273E-2A2E-424D-A1EF-B12D77FCDE1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886075" y="2857499"/>
            <a:ext cx="6395085" cy="1095401"/>
          </a:xfrm>
          <a:prstGeom prst="rect">
            <a:avLst/>
          </a:prstGeom>
        </p:spPr>
      </p:pic>
    </p:spTree>
    <p:extLst>
      <p:ext uri="{BB962C8B-B14F-4D97-AF65-F5344CB8AC3E}">
        <p14:creationId xmlns:p14="http://schemas.microsoft.com/office/powerpoint/2010/main" val="35322913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nd slide black logo w brand statement">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4125089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ktangel 4">
            <a:extLst>
              <a:ext uri="{FF2B5EF4-FFF2-40B4-BE49-F238E27FC236}">
                <a16:creationId xmlns:a16="http://schemas.microsoft.com/office/drawing/2014/main" id="{F9F37B7E-6457-4FB2-8882-35C2B854F7C8}"/>
              </a:ext>
            </a:extLst>
          </p:cNvPr>
          <p:cNvSpPr/>
          <p:nvPr userDrawn="1"/>
        </p:nvSpPr>
        <p:spPr>
          <a:xfrm>
            <a:off x="-2749405" y="0"/>
            <a:ext cx="2512620" cy="38046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0" i="0">
                <a:solidFill>
                  <a:schemeClr val="accent3"/>
                </a:solidFill>
                <a:latin typeface="Söhne" panose="020B0503030202060203" pitchFamily="34" charset="0"/>
              </a:rPr>
              <a:t>To change background color go to “Design”, Format Background and choose either Blue, the light green or any of the greys. Do not use </a:t>
            </a:r>
            <a:r>
              <a:rPr lang="en-US" b="0" i="0" u="sng">
                <a:solidFill>
                  <a:schemeClr val="accent3"/>
                </a:solidFill>
                <a:latin typeface="Söhne" panose="020B0503030202060203" pitchFamily="34" charset="0"/>
              </a:rPr>
              <a:t>orange or bright green. </a:t>
            </a:r>
          </a:p>
        </p:txBody>
      </p:sp>
      <p:cxnSp>
        <p:nvCxnSpPr>
          <p:cNvPr id="7" name="Rak pilkoppling 6">
            <a:extLst>
              <a:ext uri="{FF2B5EF4-FFF2-40B4-BE49-F238E27FC236}">
                <a16:creationId xmlns:a16="http://schemas.microsoft.com/office/drawing/2014/main" id="{1B9A3913-AD08-4288-8DA2-41E7D4544C2B}"/>
              </a:ext>
            </a:extLst>
          </p:cNvPr>
          <p:cNvCxnSpPr>
            <a:cxnSpLocks/>
          </p:cNvCxnSpPr>
          <p:nvPr userDrawn="1"/>
        </p:nvCxnSpPr>
        <p:spPr>
          <a:xfrm>
            <a:off x="-1012083" y="3345396"/>
            <a:ext cx="287361" cy="4592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8" name="Bildobjekt 7">
            <a:extLst>
              <a:ext uri="{FF2B5EF4-FFF2-40B4-BE49-F238E27FC236}">
                <a16:creationId xmlns:a16="http://schemas.microsoft.com/office/drawing/2014/main" id="{A2317AC3-E1EC-42CF-B36E-3D557B795FFD}"/>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2633727" y="2316890"/>
            <a:ext cx="2198503" cy="1371679"/>
          </a:xfrm>
          <a:prstGeom prst="rect">
            <a:avLst/>
          </a:prstGeom>
        </p:spPr>
      </p:pic>
      <p:sp>
        <p:nvSpPr>
          <p:cNvPr id="9" name="Rektangel: rundade hörn 8">
            <a:extLst>
              <a:ext uri="{FF2B5EF4-FFF2-40B4-BE49-F238E27FC236}">
                <a16:creationId xmlns:a16="http://schemas.microsoft.com/office/drawing/2014/main" id="{5DD1F0AF-0987-4012-8C85-42B402FCB8B5}"/>
              </a:ext>
            </a:extLst>
          </p:cNvPr>
          <p:cNvSpPr/>
          <p:nvPr userDrawn="1"/>
        </p:nvSpPr>
        <p:spPr>
          <a:xfrm>
            <a:off x="-1779162" y="2332130"/>
            <a:ext cx="1153514" cy="25098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0" name="Rektangel: rundade hörn 9">
            <a:extLst>
              <a:ext uri="{FF2B5EF4-FFF2-40B4-BE49-F238E27FC236}">
                <a16:creationId xmlns:a16="http://schemas.microsoft.com/office/drawing/2014/main" id="{FC0531AE-5875-47E6-BD9D-38552A9E27E9}"/>
              </a:ext>
            </a:extLst>
          </p:cNvPr>
          <p:cNvSpPr/>
          <p:nvPr userDrawn="1"/>
        </p:nvSpPr>
        <p:spPr>
          <a:xfrm>
            <a:off x="-2639081" y="2689952"/>
            <a:ext cx="250318" cy="233363"/>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1" name="Frihandsfigur: Form 10">
            <a:extLst>
              <a:ext uri="{FF2B5EF4-FFF2-40B4-BE49-F238E27FC236}">
                <a16:creationId xmlns:a16="http://schemas.microsoft.com/office/drawing/2014/main" id="{54781A5B-9DEA-4630-84D2-57E2FFD8854D}"/>
              </a:ext>
            </a:extLst>
          </p:cNvPr>
          <p:cNvSpPr/>
          <p:nvPr userDrawn="1"/>
        </p:nvSpPr>
        <p:spPr>
          <a:xfrm>
            <a:off x="-3008168" y="1275844"/>
            <a:ext cx="1229006" cy="1161503"/>
          </a:xfrm>
          <a:custGeom>
            <a:avLst/>
            <a:gdLst>
              <a:gd name="connsiteX0" fmla="*/ 149225 w 660400"/>
              <a:gd name="connsiteY0" fmla="*/ 0 h 981075"/>
              <a:gd name="connsiteX1" fmla="*/ 0 w 660400"/>
              <a:gd name="connsiteY1" fmla="*/ 0 h 981075"/>
              <a:gd name="connsiteX2" fmla="*/ 0 w 660400"/>
              <a:gd name="connsiteY2" fmla="*/ 981075 h 981075"/>
              <a:gd name="connsiteX3" fmla="*/ 660400 w 66040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660400" h="981075">
                <a:moveTo>
                  <a:pt x="149225" y="0"/>
                </a:moveTo>
                <a:lnTo>
                  <a:pt x="0" y="0"/>
                </a:lnTo>
                <a:lnTo>
                  <a:pt x="0" y="981075"/>
                </a:lnTo>
                <a:lnTo>
                  <a:pt x="660400" y="981075"/>
                </a:lnTo>
              </a:path>
            </a:pathLst>
          </a:custGeom>
          <a:noFill/>
          <a:ln>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Söhne" panose="020B0503030202060203" pitchFamily="34" charset="0"/>
            </a:endParaRPr>
          </a:p>
        </p:txBody>
      </p:sp>
      <p:pic>
        <p:nvPicPr>
          <p:cNvPr id="12" name="Bildobjekt 11">
            <a:extLst>
              <a:ext uri="{FF2B5EF4-FFF2-40B4-BE49-F238E27FC236}">
                <a16:creationId xmlns:a16="http://schemas.microsoft.com/office/drawing/2014/main" id="{3D524D64-E31A-4340-8862-3C5A404E8245}"/>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2892269" y="2583115"/>
            <a:ext cx="6352045" cy="1813564"/>
          </a:xfrm>
          <a:prstGeom prst="rect">
            <a:avLst/>
          </a:prstGeom>
        </p:spPr>
      </p:pic>
    </p:spTree>
    <p:extLst>
      <p:ext uri="{BB962C8B-B14F-4D97-AF65-F5344CB8AC3E}">
        <p14:creationId xmlns:p14="http://schemas.microsoft.com/office/powerpoint/2010/main" val="18123476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End slide white logo w brand statement">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17174520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ktangel 3">
            <a:extLst>
              <a:ext uri="{FF2B5EF4-FFF2-40B4-BE49-F238E27FC236}">
                <a16:creationId xmlns:a16="http://schemas.microsoft.com/office/drawing/2014/main" id="{31136BA3-C57E-46E0-8F9D-6C0C43F56FC8}"/>
              </a:ext>
            </a:extLst>
          </p:cNvPr>
          <p:cNvSpPr/>
          <p:nvPr userDrawn="1"/>
        </p:nvSpPr>
        <p:spPr>
          <a:xfrm>
            <a:off x="-2749405" y="0"/>
            <a:ext cx="2512620" cy="38046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0" i="0">
                <a:solidFill>
                  <a:schemeClr val="accent3"/>
                </a:solidFill>
                <a:latin typeface="Söhne" panose="020B0503030202060203" pitchFamily="34" charset="0"/>
              </a:rPr>
              <a:t>To change background color go to “Design”, Format Background and choose either Blue, the light green or any of the greys. Do not use </a:t>
            </a:r>
            <a:r>
              <a:rPr lang="en-US" b="0" i="0" u="sng">
                <a:solidFill>
                  <a:schemeClr val="accent3"/>
                </a:solidFill>
                <a:latin typeface="Söhne" panose="020B0503030202060203" pitchFamily="34" charset="0"/>
              </a:rPr>
              <a:t>orange or bright green. </a:t>
            </a:r>
          </a:p>
        </p:txBody>
      </p:sp>
      <p:cxnSp>
        <p:nvCxnSpPr>
          <p:cNvPr id="5" name="Rak pilkoppling 4">
            <a:extLst>
              <a:ext uri="{FF2B5EF4-FFF2-40B4-BE49-F238E27FC236}">
                <a16:creationId xmlns:a16="http://schemas.microsoft.com/office/drawing/2014/main" id="{3CDB3926-6EE1-43FF-B578-1625D2DA5925}"/>
              </a:ext>
            </a:extLst>
          </p:cNvPr>
          <p:cNvCxnSpPr>
            <a:cxnSpLocks/>
          </p:cNvCxnSpPr>
          <p:nvPr userDrawn="1"/>
        </p:nvCxnSpPr>
        <p:spPr>
          <a:xfrm>
            <a:off x="-1012083" y="3345396"/>
            <a:ext cx="287361" cy="4592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7" name="Bildobjekt 6">
            <a:extLst>
              <a:ext uri="{FF2B5EF4-FFF2-40B4-BE49-F238E27FC236}">
                <a16:creationId xmlns:a16="http://schemas.microsoft.com/office/drawing/2014/main" id="{06AB869E-C304-428D-B805-23971A52318A}"/>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2633727" y="2316890"/>
            <a:ext cx="2198503" cy="1371679"/>
          </a:xfrm>
          <a:prstGeom prst="rect">
            <a:avLst/>
          </a:prstGeom>
        </p:spPr>
      </p:pic>
      <p:sp>
        <p:nvSpPr>
          <p:cNvPr id="8" name="Rektangel: rundade hörn 7">
            <a:extLst>
              <a:ext uri="{FF2B5EF4-FFF2-40B4-BE49-F238E27FC236}">
                <a16:creationId xmlns:a16="http://schemas.microsoft.com/office/drawing/2014/main" id="{B201BDD9-DF9E-416E-B9CC-DC82BD5C0099}"/>
              </a:ext>
            </a:extLst>
          </p:cNvPr>
          <p:cNvSpPr/>
          <p:nvPr userDrawn="1"/>
        </p:nvSpPr>
        <p:spPr>
          <a:xfrm>
            <a:off x="-1779162" y="2332130"/>
            <a:ext cx="1153514" cy="25098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9" name="Rektangel: rundade hörn 8">
            <a:extLst>
              <a:ext uri="{FF2B5EF4-FFF2-40B4-BE49-F238E27FC236}">
                <a16:creationId xmlns:a16="http://schemas.microsoft.com/office/drawing/2014/main" id="{D844D3BE-4084-4DF8-BC16-DBBCB26AD46F}"/>
              </a:ext>
            </a:extLst>
          </p:cNvPr>
          <p:cNvSpPr/>
          <p:nvPr userDrawn="1"/>
        </p:nvSpPr>
        <p:spPr>
          <a:xfrm>
            <a:off x="-2639081" y="2689952"/>
            <a:ext cx="250318" cy="233363"/>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solidFill>
                <a:schemeClr val="tx2"/>
              </a:solidFill>
              <a:latin typeface="Söhne" panose="020B0503030202060203" pitchFamily="34" charset="0"/>
            </a:endParaRPr>
          </a:p>
        </p:txBody>
      </p:sp>
      <p:sp>
        <p:nvSpPr>
          <p:cNvPr id="10" name="Frihandsfigur: Form 9">
            <a:extLst>
              <a:ext uri="{FF2B5EF4-FFF2-40B4-BE49-F238E27FC236}">
                <a16:creationId xmlns:a16="http://schemas.microsoft.com/office/drawing/2014/main" id="{A6EF3838-2071-4986-94FF-644D82E36F21}"/>
              </a:ext>
            </a:extLst>
          </p:cNvPr>
          <p:cNvSpPr/>
          <p:nvPr userDrawn="1"/>
        </p:nvSpPr>
        <p:spPr>
          <a:xfrm>
            <a:off x="-3008168" y="1275844"/>
            <a:ext cx="1229006" cy="1161503"/>
          </a:xfrm>
          <a:custGeom>
            <a:avLst/>
            <a:gdLst>
              <a:gd name="connsiteX0" fmla="*/ 149225 w 660400"/>
              <a:gd name="connsiteY0" fmla="*/ 0 h 981075"/>
              <a:gd name="connsiteX1" fmla="*/ 0 w 660400"/>
              <a:gd name="connsiteY1" fmla="*/ 0 h 981075"/>
              <a:gd name="connsiteX2" fmla="*/ 0 w 660400"/>
              <a:gd name="connsiteY2" fmla="*/ 981075 h 981075"/>
              <a:gd name="connsiteX3" fmla="*/ 660400 w 66040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660400" h="981075">
                <a:moveTo>
                  <a:pt x="149225" y="0"/>
                </a:moveTo>
                <a:lnTo>
                  <a:pt x="0" y="0"/>
                </a:lnTo>
                <a:lnTo>
                  <a:pt x="0" y="981075"/>
                </a:lnTo>
                <a:lnTo>
                  <a:pt x="660400" y="981075"/>
                </a:lnTo>
              </a:path>
            </a:pathLst>
          </a:custGeom>
          <a:noFill/>
          <a:ln>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Söhne" panose="020B0503030202060203" pitchFamily="34" charset="0"/>
            </a:endParaRPr>
          </a:p>
        </p:txBody>
      </p:sp>
      <p:pic>
        <p:nvPicPr>
          <p:cNvPr id="11" name="Bildobjekt 10" descr="En bild som visar text&#10;&#10;Automatiskt genererad beskrivning">
            <a:extLst>
              <a:ext uri="{FF2B5EF4-FFF2-40B4-BE49-F238E27FC236}">
                <a16:creationId xmlns:a16="http://schemas.microsoft.com/office/drawing/2014/main" id="{148D88C0-72E0-49E3-B871-AF5723955BAB}"/>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892269" y="2583115"/>
            <a:ext cx="6352045" cy="1813564"/>
          </a:xfrm>
          <a:prstGeom prst="rect">
            <a:avLst/>
          </a:prstGeom>
        </p:spPr>
      </p:pic>
    </p:spTree>
    <p:extLst>
      <p:ext uri="{BB962C8B-B14F-4D97-AF65-F5344CB8AC3E}">
        <p14:creationId xmlns:p14="http://schemas.microsoft.com/office/powerpoint/2010/main" val="299046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nd slide with image w brand statement">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9548859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Bildobjekt 6">
            <a:extLst>
              <a:ext uri="{FF2B5EF4-FFF2-40B4-BE49-F238E27FC236}">
                <a16:creationId xmlns:a16="http://schemas.microsoft.com/office/drawing/2014/main" id="{2DFBBD57-F2C8-4226-B03C-3FB850AD415B}"/>
              </a:ext>
            </a:extLst>
          </p:cNvPr>
          <p:cNvPicPr>
            <a:picLocks noChangeAspect="1"/>
          </p:cNvPicPr>
          <p:nvPr userDrawn="1"/>
        </p:nvPicPr>
        <p:blipFill>
          <a:blip r:embed="rId5"/>
          <a:stretch>
            <a:fillRect/>
          </a:stretch>
        </p:blipFill>
        <p:spPr>
          <a:xfrm>
            <a:off x="0" y="0"/>
            <a:ext cx="12192000" cy="6858000"/>
          </a:xfrm>
          <a:prstGeom prst="rect">
            <a:avLst/>
          </a:prstGeom>
        </p:spPr>
      </p:pic>
      <p:pic>
        <p:nvPicPr>
          <p:cNvPr id="5" name="Bildobjekt 4" descr="En bild som visar text&#10;&#10;Automatiskt genererad beskrivning">
            <a:extLst>
              <a:ext uri="{FF2B5EF4-FFF2-40B4-BE49-F238E27FC236}">
                <a16:creationId xmlns:a16="http://schemas.microsoft.com/office/drawing/2014/main" id="{C7940902-457A-4959-823C-7493E3FE7A3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892269" y="2583115"/>
            <a:ext cx="6352045" cy="1813564"/>
          </a:xfrm>
          <a:prstGeom prst="rect">
            <a:avLst/>
          </a:prstGeom>
        </p:spPr>
      </p:pic>
    </p:spTree>
    <p:extLst>
      <p:ext uri="{BB962C8B-B14F-4D97-AF65-F5344CB8AC3E}">
        <p14:creationId xmlns:p14="http://schemas.microsoft.com/office/powerpoint/2010/main" val="10593762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D4C1EB-3E47-42B8-ADCD-B9E4FE9D058F}" type="slidenum">
              <a:rPr lang="sv-SE" smtClean="0"/>
              <a:t>‹#›</a:t>
            </a:fld>
            <a:endParaRPr lang="sv-SE"/>
          </a:p>
        </p:txBody>
      </p:sp>
    </p:spTree>
    <p:extLst>
      <p:ext uri="{BB962C8B-B14F-4D97-AF65-F5344CB8AC3E}">
        <p14:creationId xmlns:p14="http://schemas.microsoft.com/office/powerpoint/2010/main" val="26532453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ver page 1">
    <p:bg>
      <p:bgPr>
        <a:solidFill>
          <a:schemeClr val="accent2"/>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274083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Bildobjekt 6">
            <a:extLst>
              <a:ext uri="{FF2B5EF4-FFF2-40B4-BE49-F238E27FC236}">
                <a16:creationId xmlns:a16="http://schemas.microsoft.com/office/drawing/2014/main" id="{2DFBBD57-F2C8-4226-B03C-3FB850AD415B}"/>
              </a:ext>
            </a:extLst>
          </p:cNvPr>
          <p:cNvPicPr>
            <a:picLocks noChangeAspect="1"/>
          </p:cNvPicPr>
          <p:nvPr userDrawn="1"/>
        </p:nvPicPr>
        <p:blipFill>
          <a:blip r:embed="rId5"/>
          <a:stretch>
            <a:fillRect/>
          </a:stretch>
        </p:blipFill>
        <p:spPr>
          <a:xfrm>
            <a:off x="0" y="0"/>
            <a:ext cx="12192000" cy="6858000"/>
          </a:xfrm>
          <a:prstGeom prst="rect">
            <a:avLst/>
          </a:prstGeom>
        </p:spPr>
      </p:pic>
      <p:pic>
        <p:nvPicPr>
          <p:cNvPr id="9" name="Bildobjekt 8" descr="En bild som visar text, clipart&#10;&#10;Automatiskt genererad beskrivning">
            <a:extLst>
              <a:ext uri="{FF2B5EF4-FFF2-40B4-BE49-F238E27FC236}">
                <a16:creationId xmlns:a16="http://schemas.microsoft.com/office/drawing/2014/main" id="{B7B4273E-2A2E-424D-A1EF-B12D77FCDE18}"/>
              </a:ext>
            </a:extLst>
          </p:cNvPr>
          <p:cNvPicPr>
            <a:picLocks noChangeAspect="1"/>
          </p:cNvPicPr>
          <p:nvPr userDrawn="1"/>
        </p:nvPicPr>
        <p:blipFill>
          <a:blip r:embed="rId6"/>
          <a:stretch>
            <a:fillRect/>
          </a:stretch>
        </p:blipFill>
        <p:spPr>
          <a:xfrm>
            <a:off x="2886075" y="2857499"/>
            <a:ext cx="6395085" cy="1095401"/>
          </a:xfrm>
          <a:prstGeom prst="rect">
            <a:avLst/>
          </a:prstGeom>
        </p:spPr>
      </p:pic>
      <p:sp>
        <p:nvSpPr>
          <p:cNvPr id="5" name="Platshållare för sidfot 4">
            <a:extLst>
              <a:ext uri="{FF2B5EF4-FFF2-40B4-BE49-F238E27FC236}">
                <a16:creationId xmlns:a16="http://schemas.microsoft.com/office/drawing/2014/main" id="{9733D125-8FF9-4BD1-B695-D5FA1D399E9B}"/>
              </a:ext>
            </a:extLst>
          </p:cNvPr>
          <p:cNvSpPr>
            <a:spLocks noGrp="1"/>
          </p:cNvSpPr>
          <p:nvPr>
            <p:ph type="ftr" sz="quarter" idx="3"/>
          </p:nvPr>
        </p:nvSpPr>
        <p:spPr>
          <a:xfrm>
            <a:off x="2886075" y="123825"/>
            <a:ext cx="4114800" cy="328613"/>
          </a:xfrm>
          <a:prstGeom prst="rect">
            <a:avLst/>
          </a:prstGeom>
        </p:spPr>
        <p:txBody>
          <a:bodyPr vert="horz" lIns="0" tIns="0" rIns="0" bIns="0" rtlCol="0" anchor="b"/>
          <a:lstStyle>
            <a:lvl1pPr algn="l">
              <a:defRPr sz="1200">
                <a:solidFill>
                  <a:schemeClr val="bg1"/>
                </a:solidFill>
              </a:defRPr>
            </a:lvl1pPr>
          </a:lstStyle>
          <a:p>
            <a:r>
              <a:rPr lang="sv-SE"/>
              <a:t>footer</a:t>
            </a:r>
          </a:p>
        </p:txBody>
      </p:sp>
      <p:sp>
        <p:nvSpPr>
          <p:cNvPr id="8" name="Platshållare för datum 3">
            <a:extLst>
              <a:ext uri="{FF2B5EF4-FFF2-40B4-BE49-F238E27FC236}">
                <a16:creationId xmlns:a16="http://schemas.microsoft.com/office/drawing/2014/main" id="{A6025A94-0F9E-428B-8B9B-D31469511B2D}"/>
              </a:ext>
            </a:extLst>
          </p:cNvPr>
          <p:cNvSpPr>
            <a:spLocks noGrp="1"/>
          </p:cNvSpPr>
          <p:nvPr>
            <p:ph type="dt" sz="half" idx="10"/>
          </p:nvPr>
        </p:nvSpPr>
        <p:spPr>
          <a:xfrm>
            <a:off x="334963" y="124805"/>
            <a:ext cx="2325110" cy="327600"/>
          </a:xfrm>
          <a:prstGeom prst="rect">
            <a:avLst/>
          </a:prstGeom>
        </p:spPr>
        <p:txBody>
          <a:bodyPr lIns="0" tIns="0" rIns="0" bIns="0"/>
          <a:lstStyle>
            <a:lvl1pPr>
              <a:defRPr>
                <a:solidFill>
                  <a:schemeClr val="bg1"/>
                </a:solidFill>
              </a:defRPr>
            </a:lvl1pPr>
          </a:lstStyle>
          <a:p>
            <a:endParaRPr lang="sv-SE"/>
          </a:p>
        </p:txBody>
      </p:sp>
    </p:spTree>
    <p:extLst>
      <p:ext uri="{BB962C8B-B14F-4D97-AF65-F5344CB8AC3E}">
        <p14:creationId xmlns:p14="http://schemas.microsoft.com/office/powerpoint/2010/main" val="2597689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ver page 2">
    <p:bg>
      <p:bgPr>
        <a:solidFill>
          <a:schemeClr val="accent4"/>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84EC2674-D6BB-4EC3-A6FB-B76CAD612A6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581" b="15319"/>
          <a:stretch/>
        </p:blipFill>
        <p:spPr>
          <a:xfrm>
            <a:off x="0" y="0"/>
            <a:ext cx="12192000" cy="6858000"/>
          </a:xfrm>
          <a:prstGeom prst="rect">
            <a:avLst/>
          </a:prstGeom>
        </p:spPr>
      </p:pic>
      <p:graphicFrame>
        <p:nvGraphicFramePr>
          <p:cNvPr id="9" name="Objekt 8" hidden="1">
            <a:extLst>
              <a:ext uri="{FF2B5EF4-FFF2-40B4-BE49-F238E27FC236}">
                <a16:creationId xmlns:a16="http://schemas.microsoft.com/office/drawing/2014/main" id="{752D665B-E4B1-4CD2-8E48-EC2DC0139BFE}"/>
              </a:ext>
            </a:extLst>
          </p:cNvPr>
          <p:cNvGraphicFramePr>
            <a:graphicFrameLocks noChangeAspect="1"/>
          </p:cNvGraphicFramePr>
          <p:nvPr userDrawn="1">
            <p:custDataLst>
              <p:tags r:id="rId1"/>
            </p:custDataLst>
            <p:extLst>
              <p:ext uri="{D42A27DB-BD31-4B8C-83A1-F6EECF244321}">
                <p14:modId xmlns:p14="http://schemas.microsoft.com/office/powerpoint/2010/main" val="15970000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9" name="Objekt 8" hidden="1">
                        <a:extLst>
                          <a:ext uri="{FF2B5EF4-FFF2-40B4-BE49-F238E27FC236}">
                            <a16:creationId xmlns:a16="http://schemas.microsoft.com/office/drawing/2014/main" id="{752D665B-E4B1-4CD2-8E48-EC2DC0139BF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Platshållare för sidfot 4">
            <a:extLst>
              <a:ext uri="{FF2B5EF4-FFF2-40B4-BE49-F238E27FC236}">
                <a16:creationId xmlns:a16="http://schemas.microsoft.com/office/drawing/2014/main" id="{0584B3B7-D7DF-43E9-8601-14A885F8319E}"/>
              </a:ext>
            </a:extLst>
          </p:cNvPr>
          <p:cNvSpPr>
            <a:spLocks noGrp="1"/>
          </p:cNvSpPr>
          <p:nvPr>
            <p:ph type="ftr" sz="quarter" idx="3"/>
          </p:nvPr>
        </p:nvSpPr>
        <p:spPr>
          <a:xfrm>
            <a:off x="2886075" y="123825"/>
            <a:ext cx="4114800" cy="328613"/>
          </a:xfrm>
          <a:prstGeom prst="rect">
            <a:avLst/>
          </a:prstGeom>
        </p:spPr>
        <p:txBody>
          <a:bodyPr vert="horz" lIns="0" tIns="0" rIns="0" bIns="0" rtlCol="0" anchor="b"/>
          <a:lstStyle>
            <a:lvl1pPr algn="l">
              <a:defRPr sz="1200">
                <a:solidFill>
                  <a:schemeClr val="tx1"/>
                </a:solidFill>
              </a:defRPr>
            </a:lvl1pPr>
          </a:lstStyle>
          <a:p>
            <a:r>
              <a:rPr lang="sv-SE"/>
              <a:t>footer</a:t>
            </a:r>
          </a:p>
        </p:txBody>
      </p:sp>
      <p:sp>
        <p:nvSpPr>
          <p:cNvPr id="16" name="Platshållare för datum 3">
            <a:extLst>
              <a:ext uri="{FF2B5EF4-FFF2-40B4-BE49-F238E27FC236}">
                <a16:creationId xmlns:a16="http://schemas.microsoft.com/office/drawing/2014/main" id="{EB6A04B2-8DFD-4EE9-8ABA-02FDB3CC6143}"/>
              </a:ext>
            </a:extLst>
          </p:cNvPr>
          <p:cNvSpPr>
            <a:spLocks noGrp="1"/>
          </p:cNvSpPr>
          <p:nvPr>
            <p:ph type="dt" sz="half" idx="10"/>
          </p:nvPr>
        </p:nvSpPr>
        <p:spPr>
          <a:xfrm>
            <a:off x="334963" y="124805"/>
            <a:ext cx="2325110" cy="327600"/>
          </a:xfrm>
          <a:prstGeom prst="rect">
            <a:avLst/>
          </a:prstGeom>
        </p:spPr>
        <p:txBody>
          <a:bodyPr lIns="0" tIns="0" rIns="0" bIns="0"/>
          <a:lstStyle>
            <a:lvl1pPr>
              <a:defRPr>
                <a:solidFill>
                  <a:schemeClr val="tx1"/>
                </a:solidFill>
              </a:defRPr>
            </a:lvl1pPr>
          </a:lstStyle>
          <a:p>
            <a:endParaRPr lang="sv-SE"/>
          </a:p>
        </p:txBody>
      </p:sp>
      <p:pic>
        <p:nvPicPr>
          <p:cNvPr id="13" name="Bildobjekt 12" descr="En bild som visar text, clipart&#10;&#10;Automatiskt genererad beskrivning">
            <a:extLst>
              <a:ext uri="{FF2B5EF4-FFF2-40B4-BE49-F238E27FC236}">
                <a16:creationId xmlns:a16="http://schemas.microsoft.com/office/drawing/2014/main" id="{C5699770-A8D0-477E-8470-E35487AB11ED}"/>
              </a:ext>
            </a:extLst>
          </p:cNvPr>
          <p:cNvPicPr>
            <a:picLocks noChangeAspect="1"/>
          </p:cNvPicPr>
          <p:nvPr userDrawn="1"/>
        </p:nvPicPr>
        <p:blipFill>
          <a:blip r:embed="rId6"/>
          <a:stretch>
            <a:fillRect/>
          </a:stretch>
        </p:blipFill>
        <p:spPr>
          <a:xfrm>
            <a:off x="2886075" y="2857499"/>
            <a:ext cx="6395085" cy="1095401"/>
          </a:xfrm>
          <a:prstGeom prst="rect">
            <a:avLst/>
          </a:prstGeom>
        </p:spPr>
      </p:pic>
    </p:spTree>
    <p:extLst>
      <p:ext uri="{BB962C8B-B14F-4D97-AF65-F5344CB8AC3E}">
        <p14:creationId xmlns:p14="http://schemas.microsoft.com/office/powerpoint/2010/main" val="3430704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ver page 3">
    <p:bg>
      <p:bgPr>
        <a:solidFill>
          <a:schemeClr val="accent1"/>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4125089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Bildobjekt 3">
            <a:extLst>
              <a:ext uri="{FF2B5EF4-FFF2-40B4-BE49-F238E27FC236}">
                <a16:creationId xmlns:a16="http://schemas.microsoft.com/office/drawing/2014/main" id="{CA8A1555-86B3-41C3-9794-0943696CDB20}"/>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890654" y="2864393"/>
            <a:ext cx="6388393" cy="1080946"/>
          </a:xfrm>
          <a:prstGeom prst="rect">
            <a:avLst/>
          </a:prstGeom>
        </p:spPr>
      </p:pic>
      <p:sp>
        <p:nvSpPr>
          <p:cNvPr id="12" name="Platshållare för sidfot 4">
            <a:extLst>
              <a:ext uri="{FF2B5EF4-FFF2-40B4-BE49-F238E27FC236}">
                <a16:creationId xmlns:a16="http://schemas.microsoft.com/office/drawing/2014/main" id="{D3F6B7D2-ECC2-448B-981F-F7F8A9900BA0}"/>
              </a:ext>
            </a:extLst>
          </p:cNvPr>
          <p:cNvSpPr>
            <a:spLocks noGrp="1"/>
          </p:cNvSpPr>
          <p:nvPr>
            <p:ph type="ftr" sz="quarter" idx="3"/>
          </p:nvPr>
        </p:nvSpPr>
        <p:spPr>
          <a:xfrm>
            <a:off x="2886075" y="123825"/>
            <a:ext cx="4114800" cy="328613"/>
          </a:xfrm>
          <a:prstGeom prst="rect">
            <a:avLst/>
          </a:prstGeom>
        </p:spPr>
        <p:txBody>
          <a:bodyPr vert="horz" lIns="0" tIns="0" rIns="0" bIns="0" rtlCol="0" anchor="b"/>
          <a:lstStyle>
            <a:lvl1pPr algn="l">
              <a:defRPr sz="1200">
                <a:solidFill>
                  <a:schemeClr val="tx1"/>
                </a:solidFill>
              </a:defRPr>
            </a:lvl1pPr>
          </a:lstStyle>
          <a:p>
            <a:r>
              <a:rPr lang="sv-SE"/>
              <a:t>footer</a:t>
            </a:r>
          </a:p>
        </p:txBody>
      </p:sp>
      <p:sp>
        <p:nvSpPr>
          <p:cNvPr id="13" name="Platshållare för datum 3">
            <a:extLst>
              <a:ext uri="{FF2B5EF4-FFF2-40B4-BE49-F238E27FC236}">
                <a16:creationId xmlns:a16="http://schemas.microsoft.com/office/drawing/2014/main" id="{5E467CD1-EDC8-4545-926C-517A687DD9FC}"/>
              </a:ext>
            </a:extLst>
          </p:cNvPr>
          <p:cNvSpPr>
            <a:spLocks noGrp="1"/>
          </p:cNvSpPr>
          <p:nvPr>
            <p:ph type="dt" sz="half" idx="10"/>
          </p:nvPr>
        </p:nvSpPr>
        <p:spPr>
          <a:xfrm>
            <a:off x="334963" y="124805"/>
            <a:ext cx="2325110" cy="327600"/>
          </a:xfrm>
          <a:prstGeom prst="rect">
            <a:avLst/>
          </a:prstGeom>
        </p:spPr>
        <p:txBody>
          <a:bodyPr lIns="0" tIns="0" rIns="0" bIns="0"/>
          <a:lstStyle>
            <a:lvl1pPr>
              <a:defRPr>
                <a:solidFill>
                  <a:schemeClr val="tx1"/>
                </a:solidFill>
              </a:defRPr>
            </a:lvl1pPr>
          </a:lstStyle>
          <a:p>
            <a:endParaRPr lang="sv-SE"/>
          </a:p>
        </p:txBody>
      </p:sp>
    </p:spTree>
    <p:extLst>
      <p:ext uri="{BB962C8B-B14F-4D97-AF65-F5344CB8AC3E}">
        <p14:creationId xmlns:p14="http://schemas.microsoft.com/office/powerpoint/2010/main" val="2882403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ront slide light grey">
    <p:bg>
      <p:bgPr>
        <a:solidFill>
          <a:schemeClr val="accent2"/>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752D665B-E4B1-4CD2-8E48-EC2DC0139BFE}"/>
              </a:ext>
            </a:extLst>
          </p:cNvPr>
          <p:cNvGraphicFramePr>
            <a:graphicFrameLocks noChangeAspect="1"/>
          </p:cNvGraphicFramePr>
          <p:nvPr userDrawn="1">
            <p:custDataLst>
              <p:tags r:id="rId1"/>
            </p:custDataLst>
            <p:extLst>
              <p:ext uri="{D42A27DB-BD31-4B8C-83A1-F6EECF244321}">
                <p14:modId xmlns:p14="http://schemas.microsoft.com/office/powerpoint/2010/main" val="4172566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9" name="Objekt 8" hidden="1">
                        <a:extLst>
                          <a:ext uri="{FF2B5EF4-FFF2-40B4-BE49-F238E27FC236}">
                            <a16:creationId xmlns:a16="http://schemas.microsoft.com/office/drawing/2014/main" id="{752D665B-E4B1-4CD2-8E48-EC2DC0139BF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FECD0C2D-DB7B-452B-BA36-C27945960D8B}"/>
              </a:ext>
            </a:extLst>
          </p:cNvPr>
          <p:cNvSpPr>
            <a:spLocks noGrp="1"/>
          </p:cNvSpPr>
          <p:nvPr>
            <p:ph type="ctrTitle"/>
          </p:nvPr>
        </p:nvSpPr>
        <p:spPr>
          <a:xfrm>
            <a:off x="1552575" y="1122363"/>
            <a:ext cx="9144000" cy="2387600"/>
          </a:xfrm>
        </p:spPr>
        <p:txBody>
          <a:bodyPr vert="horz" anchor="b"/>
          <a:lstStyle>
            <a:lvl1pPr algn="l">
              <a:defRPr sz="4800">
                <a:solidFill>
                  <a:schemeClr val="tx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659CD257-3D6C-4EE5-AB6D-32080174DC59}"/>
              </a:ext>
            </a:extLst>
          </p:cNvPr>
          <p:cNvSpPr>
            <a:spLocks noGrp="1"/>
          </p:cNvSpPr>
          <p:nvPr>
            <p:ph type="subTitle" idx="1"/>
          </p:nvPr>
        </p:nvSpPr>
        <p:spPr>
          <a:xfrm>
            <a:off x="1590675" y="3602038"/>
            <a:ext cx="9144000" cy="1655762"/>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CC3DF85-6BBA-41EF-8917-FE494F798924}"/>
              </a:ext>
            </a:extLst>
          </p:cNvPr>
          <p:cNvSpPr>
            <a:spLocks noGrp="1"/>
          </p:cNvSpPr>
          <p:nvPr>
            <p:ph type="dt" sz="half" idx="10"/>
          </p:nvPr>
        </p:nvSpPr>
        <p:spPr>
          <a:xfrm>
            <a:off x="334963" y="124805"/>
            <a:ext cx="2743200" cy="327600"/>
          </a:xfrm>
          <a:prstGeom prst="rect">
            <a:avLst/>
          </a:prstGeom>
        </p:spPr>
        <p:txBody>
          <a:bodyPr lIns="0" tIns="0" rIns="0" bIns="0"/>
          <a:lstStyle>
            <a:lvl1pPr>
              <a:defRPr>
                <a:solidFill>
                  <a:schemeClr val="tx1"/>
                </a:solidFill>
              </a:defRPr>
            </a:lvl1pPr>
          </a:lstStyle>
          <a:p>
            <a:endParaRPr lang="sv-SE"/>
          </a:p>
        </p:txBody>
      </p:sp>
    </p:spTree>
    <p:extLst>
      <p:ext uri="{BB962C8B-B14F-4D97-AF65-F5344CB8AC3E}">
        <p14:creationId xmlns:p14="http://schemas.microsoft.com/office/powerpoint/2010/main" val="2846687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ront slide image">
    <p:bg>
      <p:bgPr>
        <a:solidFill>
          <a:schemeClr val="accent4"/>
        </a:solidFill>
        <a:effectLst/>
      </p:bgPr>
    </p:bg>
    <p:spTree>
      <p:nvGrpSpPr>
        <p:cNvPr id="1" name=""/>
        <p:cNvGrpSpPr/>
        <p:nvPr/>
      </p:nvGrpSpPr>
      <p:grpSpPr>
        <a:xfrm>
          <a:off x="0" y="0"/>
          <a:ext cx="0" cy="0"/>
          <a:chOff x="0" y="0"/>
          <a:chExt cx="0" cy="0"/>
        </a:xfrm>
      </p:grpSpPr>
      <p:sp>
        <p:nvSpPr>
          <p:cNvPr id="13" name="Platshållare för bild 3">
            <a:extLst>
              <a:ext uri="{FF2B5EF4-FFF2-40B4-BE49-F238E27FC236}">
                <a16:creationId xmlns:a16="http://schemas.microsoft.com/office/drawing/2014/main" id="{06392F6A-B3D4-49E7-B1DC-CF0FAA22E98B}"/>
              </a:ext>
            </a:extLst>
          </p:cNvPr>
          <p:cNvSpPr>
            <a:spLocks noGrp="1"/>
          </p:cNvSpPr>
          <p:nvPr>
            <p:ph type="pic" sz="quarter" idx="17" hasCustomPrompt="1"/>
          </p:nvPr>
        </p:nvSpPr>
        <p:spPr>
          <a:xfrm>
            <a:off x="0" y="0"/>
            <a:ext cx="12192000" cy="6858000"/>
          </a:xfrm>
          <a:blipFill dpi="0" rotWithShape="1">
            <a:blip r:embed="rId3">
              <a:extLst>
                <a:ext uri="{28A0092B-C50C-407E-A947-70E740481C1C}">
                  <a14:useLocalDpi xmlns:a14="http://schemas.microsoft.com/office/drawing/2010/main" val="0"/>
                </a:ext>
              </a:extLst>
            </a:blip>
            <a:srcRect/>
            <a:stretch>
              <a:fillRect l="-6073" t="-18558" r="-12486"/>
            </a:stretch>
          </a:blipFill>
        </p:spPr>
        <p:txBody>
          <a:bodyPr/>
          <a:lstStyle>
            <a:lvl1pPr marL="0" indent="0">
              <a:buNone/>
              <a:defRPr/>
            </a:lvl1pPr>
          </a:lstStyle>
          <a:p>
            <a:r>
              <a:rPr lang="sv-SE"/>
              <a:t> </a:t>
            </a:r>
          </a:p>
        </p:txBody>
      </p:sp>
      <p:graphicFrame>
        <p:nvGraphicFramePr>
          <p:cNvPr id="9" name="Objekt 8" hidden="1">
            <a:extLst>
              <a:ext uri="{FF2B5EF4-FFF2-40B4-BE49-F238E27FC236}">
                <a16:creationId xmlns:a16="http://schemas.microsoft.com/office/drawing/2014/main" id="{752D665B-E4B1-4CD2-8E48-EC2DC0139BFE}"/>
              </a:ext>
            </a:extLst>
          </p:cNvPr>
          <p:cNvGraphicFramePr>
            <a:graphicFrameLocks noChangeAspect="1"/>
          </p:cNvGraphicFramePr>
          <p:nvPr userDrawn="1">
            <p:custDataLst>
              <p:tags r:id="rId1"/>
            </p:custDataLst>
            <p:extLst>
              <p:ext uri="{D42A27DB-BD31-4B8C-83A1-F6EECF244321}">
                <p14:modId xmlns:p14="http://schemas.microsoft.com/office/powerpoint/2010/main" val="12749842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9" name="Objekt 8" hidden="1">
                        <a:extLst>
                          <a:ext uri="{FF2B5EF4-FFF2-40B4-BE49-F238E27FC236}">
                            <a16:creationId xmlns:a16="http://schemas.microsoft.com/office/drawing/2014/main" id="{752D665B-E4B1-4CD2-8E48-EC2DC0139BF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FECD0C2D-DB7B-452B-BA36-C27945960D8B}"/>
              </a:ext>
            </a:extLst>
          </p:cNvPr>
          <p:cNvSpPr>
            <a:spLocks noGrp="1"/>
          </p:cNvSpPr>
          <p:nvPr>
            <p:ph type="ctrTitle"/>
          </p:nvPr>
        </p:nvSpPr>
        <p:spPr>
          <a:xfrm>
            <a:off x="1546225" y="1122363"/>
            <a:ext cx="9144000" cy="2387600"/>
          </a:xfrm>
        </p:spPr>
        <p:txBody>
          <a:bodyPr vert="horz" anchor="b"/>
          <a:lstStyle>
            <a:lvl1pPr algn="l">
              <a:defRPr sz="4800">
                <a:solidFill>
                  <a:schemeClr val="bg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659CD257-3D6C-4EE5-AB6D-32080174DC59}"/>
              </a:ext>
            </a:extLst>
          </p:cNvPr>
          <p:cNvSpPr>
            <a:spLocks noGrp="1"/>
          </p:cNvSpPr>
          <p:nvPr>
            <p:ph type="subTitle" idx="1"/>
          </p:nvPr>
        </p:nvSpPr>
        <p:spPr>
          <a:xfrm>
            <a:off x="1584325"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1" name="Logo">
            <a:extLst>
              <a:ext uri="{FF2B5EF4-FFF2-40B4-BE49-F238E27FC236}">
                <a16:creationId xmlns:a16="http://schemas.microsoft.com/office/drawing/2014/main" id="{49E53222-CE43-4D16-A882-998C59FB77D3}"/>
              </a:ext>
            </a:extLst>
          </p:cNvPr>
          <p:cNvSpPr>
            <a:spLocks noGrp="1" noChangeAspect="1"/>
          </p:cNvSpPr>
          <p:nvPr>
            <p:ph type="body" sz="quarter" idx="16" hasCustomPrompt="1"/>
          </p:nvPr>
        </p:nvSpPr>
        <p:spPr>
          <a:xfrm>
            <a:off x="320677" y="6453187"/>
            <a:ext cx="1034254" cy="170944"/>
          </a:xfrm>
          <a:blipFill dpi="0" rotWithShape="1">
            <a:blip r:embed="rId6" cstate="hqprint">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10" name="Rektangel 9">
            <a:extLst>
              <a:ext uri="{FF2B5EF4-FFF2-40B4-BE49-F238E27FC236}">
                <a16:creationId xmlns:a16="http://schemas.microsoft.com/office/drawing/2014/main" id="{9F413AD2-67B2-44F3-8EB2-9D9154C0E9E7}"/>
              </a:ext>
            </a:extLst>
          </p:cNvPr>
          <p:cNvSpPr/>
          <p:nvPr userDrawn="1"/>
        </p:nvSpPr>
        <p:spPr>
          <a:xfrm>
            <a:off x="-2198915" y="0"/>
            <a:ext cx="2061029" cy="3690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noProof="0">
                <a:solidFill>
                  <a:schemeClr val="tx1"/>
                </a:solidFill>
              </a:rPr>
              <a:t>To replace image: click on image, go to the ”Insert” tab, choose ”Image” and choose the image you want </a:t>
            </a:r>
            <a:br>
              <a:rPr lang="en-GB" noProof="0">
                <a:solidFill>
                  <a:schemeClr val="tx1"/>
                </a:solidFill>
              </a:rPr>
            </a:br>
            <a:r>
              <a:rPr lang="en-GB" noProof="0">
                <a:solidFill>
                  <a:schemeClr val="tx1"/>
                </a:solidFill>
              </a:rPr>
              <a:t>to replace the existing image with. Click on “Reset” in the start menu to make sure the logo is visible.</a:t>
            </a:r>
          </a:p>
        </p:txBody>
      </p:sp>
      <p:sp>
        <p:nvSpPr>
          <p:cNvPr id="12" name="Platshållare för datum 3">
            <a:extLst>
              <a:ext uri="{FF2B5EF4-FFF2-40B4-BE49-F238E27FC236}">
                <a16:creationId xmlns:a16="http://schemas.microsoft.com/office/drawing/2014/main" id="{7A855C57-A80E-4426-B91B-774C0D998C18}"/>
              </a:ext>
            </a:extLst>
          </p:cNvPr>
          <p:cNvSpPr>
            <a:spLocks noGrp="1"/>
          </p:cNvSpPr>
          <p:nvPr>
            <p:ph type="dt" sz="half" idx="10"/>
          </p:nvPr>
        </p:nvSpPr>
        <p:spPr>
          <a:xfrm>
            <a:off x="334963" y="124805"/>
            <a:ext cx="2743200" cy="327600"/>
          </a:xfrm>
          <a:prstGeom prst="rect">
            <a:avLst/>
          </a:prstGeom>
        </p:spPr>
        <p:txBody>
          <a:bodyPr lIns="0" tIns="0" rIns="0" bIns="0"/>
          <a:lstStyle>
            <a:lvl1pPr>
              <a:defRPr>
                <a:solidFill>
                  <a:schemeClr val="tx1"/>
                </a:solidFill>
              </a:defRPr>
            </a:lvl1pPr>
          </a:lstStyle>
          <a:p>
            <a:endParaRPr lang="sv-SE"/>
          </a:p>
        </p:txBody>
      </p:sp>
    </p:spTree>
    <p:extLst>
      <p:ext uri="{BB962C8B-B14F-4D97-AF65-F5344CB8AC3E}">
        <p14:creationId xmlns:p14="http://schemas.microsoft.com/office/powerpoint/2010/main" val="3905335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ront slide small image">
    <p:bg>
      <p:bgPr>
        <a:solidFill>
          <a:schemeClr val="accent2"/>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752D665B-E4B1-4CD2-8E48-EC2DC0139BFE}"/>
              </a:ext>
            </a:extLst>
          </p:cNvPr>
          <p:cNvGraphicFramePr>
            <a:graphicFrameLocks noChangeAspect="1"/>
          </p:cNvGraphicFramePr>
          <p:nvPr userDrawn="1">
            <p:custDataLst>
              <p:tags r:id="rId1"/>
            </p:custDataLst>
            <p:extLst>
              <p:ext uri="{D42A27DB-BD31-4B8C-83A1-F6EECF244321}">
                <p14:modId xmlns:p14="http://schemas.microsoft.com/office/powerpoint/2010/main" val="15077248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9" name="Objekt 8" hidden="1">
                        <a:extLst>
                          <a:ext uri="{FF2B5EF4-FFF2-40B4-BE49-F238E27FC236}">
                            <a16:creationId xmlns:a16="http://schemas.microsoft.com/office/drawing/2014/main" id="{752D665B-E4B1-4CD2-8E48-EC2DC0139BF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FECD0C2D-DB7B-452B-BA36-C27945960D8B}"/>
              </a:ext>
            </a:extLst>
          </p:cNvPr>
          <p:cNvSpPr>
            <a:spLocks noGrp="1"/>
          </p:cNvSpPr>
          <p:nvPr>
            <p:ph type="ctrTitle"/>
          </p:nvPr>
        </p:nvSpPr>
        <p:spPr>
          <a:xfrm>
            <a:off x="1553028" y="804863"/>
            <a:ext cx="6320971" cy="3048000"/>
          </a:xfrm>
        </p:spPr>
        <p:txBody>
          <a:bodyPr vert="horz" anchor="b"/>
          <a:lstStyle>
            <a:lvl1pPr algn="l">
              <a:defRPr sz="4800"/>
            </a:lvl1pPr>
          </a:lstStyle>
          <a:p>
            <a:r>
              <a:rPr lang="sv-SE"/>
              <a:t>Klicka här för att ändra mall för rubrikformat</a:t>
            </a:r>
          </a:p>
        </p:txBody>
      </p:sp>
      <p:sp>
        <p:nvSpPr>
          <p:cNvPr id="3" name="Underrubrik 2">
            <a:extLst>
              <a:ext uri="{FF2B5EF4-FFF2-40B4-BE49-F238E27FC236}">
                <a16:creationId xmlns:a16="http://schemas.microsoft.com/office/drawing/2014/main" id="{659CD257-3D6C-4EE5-AB6D-32080174DC59}"/>
              </a:ext>
            </a:extLst>
          </p:cNvPr>
          <p:cNvSpPr>
            <a:spLocks noGrp="1"/>
          </p:cNvSpPr>
          <p:nvPr>
            <p:ph type="subTitle" idx="1"/>
          </p:nvPr>
        </p:nvSpPr>
        <p:spPr>
          <a:xfrm>
            <a:off x="1591128" y="3944938"/>
            <a:ext cx="6320971" cy="21510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1" name="Platshållare för datum 3">
            <a:extLst>
              <a:ext uri="{FF2B5EF4-FFF2-40B4-BE49-F238E27FC236}">
                <a16:creationId xmlns:a16="http://schemas.microsoft.com/office/drawing/2014/main" id="{9C76D3C1-48A3-4D9B-82C0-B1765A6AC981}"/>
              </a:ext>
            </a:extLst>
          </p:cNvPr>
          <p:cNvSpPr>
            <a:spLocks noGrp="1"/>
          </p:cNvSpPr>
          <p:nvPr>
            <p:ph type="dt" sz="half" idx="10"/>
          </p:nvPr>
        </p:nvSpPr>
        <p:spPr>
          <a:xfrm>
            <a:off x="334963" y="124805"/>
            <a:ext cx="2743200" cy="327600"/>
          </a:xfrm>
          <a:prstGeom prst="rect">
            <a:avLst/>
          </a:prstGeom>
        </p:spPr>
        <p:txBody>
          <a:bodyPr lIns="0" tIns="0" rIns="0" bIns="0"/>
          <a:lstStyle>
            <a:lvl1pPr>
              <a:defRPr>
                <a:solidFill>
                  <a:schemeClr val="tx1"/>
                </a:solidFill>
              </a:defRPr>
            </a:lvl1pPr>
          </a:lstStyle>
          <a:p>
            <a:endParaRPr lang="sv-SE"/>
          </a:p>
        </p:txBody>
      </p:sp>
      <p:sp>
        <p:nvSpPr>
          <p:cNvPr id="8" name="Platshållare för bild 11">
            <a:extLst>
              <a:ext uri="{FF2B5EF4-FFF2-40B4-BE49-F238E27FC236}">
                <a16:creationId xmlns:a16="http://schemas.microsoft.com/office/drawing/2014/main" id="{D7BDF0DB-3E97-4F11-9EF6-6041A350083F}"/>
              </a:ext>
            </a:extLst>
          </p:cNvPr>
          <p:cNvSpPr>
            <a:spLocks noGrp="1"/>
          </p:cNvSpPr>
          <p:nvPr>
            <p:ph type="pic" sz="quarter" idx="13" hasCustomPrompt="1"/>
          </p:nvPr>
        </p:nvSpPr>
        <p:spPr>
          <a:xfrm>
            <a:off x="8191500" y="-18906"/>
            <a:ext cx="4033838" cy="6876905"/>
          </a:xfrm>
          <a:blipFill dpi="0" rotWithShape="1">
            <a:blip r:embed="rId5">
              <a:extLst>
                <a:ext uri="{28A0092B-C50C-407E-A947-70E740481C1C}">
                  <a14:useLocalDpi xmlns:a14="http://schemas.microsoft.com/office/drawing/2010/main" val="0"/>
                </a:ext>
              </a:extLst>
            </a:blip>
            <a:srcRect/>
            <a:stretch>
              <a:fillRect l="-90861" r="-112209"/>
            </a:stretch>
          </a:blipFill>
        </p:spPr>
        <p:txBody>
          <a:bodyPr/>
          <a:lstStyle>
            <a:lvl1pPr marL="0" indent="0">
              <a:buNone/>
              <a:defRPr/>
            </a:lvl1pPr>
          </a:lstStyle>
          <a:p>
            <a:r>
              <a:rPr lang="en-GB"/>
              <a:t> </a:t>
            </a:r>
            <a:endParaRPr lang="sv-SE"/>
          </a:p>
        </p:txBody>
      </p:sp>
    </p:spTree>
    <p:extLst>
      <p:ext uri="{BB962C8B-B14F-4D97-AF65-F5344CB8AC3E}">
        <p14:creationId xmlns:p14="http://schemas.microsoft.com/office/powerpoint/2010/main" val="3226387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Basic slide">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C9F2886C-87AE-4276-9376-4BD1B3EAB425}"/>
              </a:ext>
            </a:extLst>
          </p:cNvPr>
          <p:cNvGraphicFramePr>
            <a:graphicFrameLocks noChangeAspect="1"/>
          </p:cNvGraphicFramePr>
          <p:nvPr userDrawn="1">
            <p:custDataLst>
              <p:tags r:id="rId1"/>
            </p:custDataLst>
            <p:extLst>
              <p:ext uri="{D42A27DB-BD31-4B8C-83A1-F6EECF244321}">
                <p14:modId xmlns:p14="http://schemas.microsoft.com/office/powerpoint/2010/main" val="840583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8" name="Objekt 7" hidden="1">
                        <a:extLst>
                          <a:ext uri="{FF2B5EF4-FFF2-40B4-BE49-F238E27FC236}">
                            <a16:creationId xmlns:a16="http://schemas.microsoft.com/office/drawing/2014/main" id="{C9F2886C-87AE-4276-9376-4BD1B3EAB4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A4BAB396-2302-4EF4-950A-2741928B25AA}"/>
              </a:ext>
            </a:extLst>
          </p:cNvPr>
          <p:cNvSpPr>
            <a:spLocks noGrp="1"/>
          </p:cNvSpPr>
          <p:nvPr>
            <p:ph type="title"/>
          </p:nvPr>
        </p:nvSpPr>
        <p:spPr/>
        <p:txBody>
          <a:bodyPr vert="horz"/>
          <a:lstStyle/>
          <a:p>
            <a:r>
              <a:rPr lang="en-GB" noProof="0"/>
              <a:t>Klicka här för att ändra mall för rubrikformat</a:t>
            </a:r>
          </a:p>
        </p:txBody>
      </p:sp>
      <p:sp>
        <p:nvSpPr>
          <p:cNvPr id="3" name="Platshållare för innehåll 2">
            <a:extLst>
              <a:ext uri="{FF2B5EF4-FFF2-40B4-BE49-F238E27FC236}">
                <a16:creationId xmlns:a16="http://schemas.microsoft.com/office/drawing/2014/main" id="{6CB710F3-C584-40BE-8FFA-E4F2FFBA0146}"/>
              </a:ext>
            </a:extLst>
          </p:cNvPr>
          <p:cNvSpPr>
            <a:spLocks noGrp="1"/>
          </p:cNvSpPr>
          <p:nvPr>
            <p:ph idx="1"/>
          </p:nvPr>
        </p:nvSpPr>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5" name="Platshållare för sidfot 4">
            <a:extLst>
              <a:ext uri="{FF2B5EF4-FFF2-40B4-BE49-F238E27FC236}">
                <a16:creationId xmlns:a16="http://schemas.microsoft.com/office/drawing/2014/main" id="{8B6DCEDF-7EDA-4D45-B2AC-7F2EEAC76C4E}"/>
              </a:ext>
            </a:extLst>
          </p:cNvPr>
          <p:cNvSpPr>
            <a:spLocks noGrp="1"/>
          </p:cNvSpPr>
          <p:nvPr>
            <p:ph type="ftr" sz="quarter" idx="11"/>
          </p:nvPr>
        </p:nvSpPr>
        <p:spPr/>
        <p:txBody>
          <a:bodyPr/>
          <a:lstStyle/>
          <a:p>
            <a:r>
              <a:rPr lang="sv-SE" noProof="0"/>
              <a:t>footer</a:t>
            </a:r>
            <a:endParaRPr lang="en-GB" noProof="0"/>
          </a:p>
        </p:txBody>
      </p:sp>
      <p:sp>
        <p:nvSpPr>
          <p:cNvPr id="6" name="Platshållare för bildnummer 5">
            <a:extLst>
              <a:ext uri="{FF2B5EF4-FFF2-40B4-BE49-F238E27FC236}">
                <a16:creationId xmlns:a16="http://schemas.microsoft.com/office/drawing/2014/main" id="{00E426E7-C9B3-439D-B9E8-F8DC75FA7D36}"/>
              </a:ext>
            </a:extLst>
          </p:cNvPr>
          <p:cNvSpPr>
            <a:spLocks noGrp="1"/>
          </p:cNvSpPr>
          <p:nvPr>
            <p:ph type="sldNum" sz="quarter" idx="12"/>
          </p:nvPr>
        </p:nvSpPr>
        <p:spPr/>
        <p:txBody>
          <a:bodyPr/>
          <a:lstStyle/>
          <a:p>
            <a:fld id="{A084338A-BDF7-446E-AD9E-AC6DE5174173}" type="slidenum">
              <a:rPr lang="en-GB" noProof="0" smtClean="0"/>
              <a:t>‹#›</a:t>
            </a:fld>
            <a:endParaRPr lang="en-GB" noProof="0"/>
          </a:p>
        </p:txBody>
      </p:sp>
      <p:sp>
        <p:nvSpPr>
          <p:cNvPr id="7" name="Rektangel 6">
            <a:extLst>
              <a:ext uri="{FF2B5EF4-FFF2-40B4-BE49-F238E27FC236}">
                <a16:creationId xmlns:a16="http://schemas.microsoft.com/office/drawing/2014/main" id="{CD5E57E5-41BC-44AE-9302-9AE6299F93A4}"/>
              </a:ext>
            </a:extLst>
          </p:cNvPr>
          <p:cNvSpPr/>
          <p:nvPr userDrawn="1"/>
        </p:nvSpPr>
        <p:spPr>
          <a:xfrm>
            <a:off x="-1958108" y="40899"/>
            <a:ext cx="1773382" cy="3219537"/>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r>
              <a:rPr lang="en-GB" sz="1200">
                <a:solidFill>
                  <a:schemeClr val="tx1"/>
                </a:solidFill>
              </a:rPr>
              <a:t>The ability to read text is significantly reduced by writing too long lines of text. If you only write text, we recommend that you do NOT write from margin to margin or that you do not go below 16pt in size. The optimal line length for your body text is approximately 50 – 75 characters per line.</a:t>
            </a:r>
            <a:endParaRPr lang="sv-SE" sz="1200" err="1">
              <a:solidFill>
                <a:schemeClr val="tx1"/>
              </a:solidFill>
            </a:endParaRPr>
          </a:p>
        </p:txBody>
      </p:sp>
    </p:spTree>
    <p:extLst>
      <p:ext uri="{BB962C8B-B14F-4D97-AF65-F5344CB8AC3E}">
        <p14:creationId xmlns:p14="http://schemas.microsoft.com/office/powerpoint/2010/main" val="346302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C9F2886C-87AE-4276-9376-4BD1B3EAB425}"/>
              </a:ext>
            </a:extLst>
          </p:cNvPr>
          <p:cNvGraphicFramePr>
            <a:graphicFrameLocks noChangeAspect="1"/>
          </p:cNvGraphicFramePr>
          <p:nvPr userDrawn="1">
            <p:custDataLst>
              <p:tags r:id="rId1"/>
            </p:custDataLst>
            <p:extLst>
              <p:ext uri="{D42A27DB-BD31-4B8C-83A1-F6EECF244321}">
                <p14:modId xmlns:p14="http://schemas.microsoft.com/office/powerpoint/2010/main" val="24906228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8" name="Objekt 7" hidden="1">
                        <a:extLst>
                          <a:ext uri="{FF2B5EF4-FFF2-40B4-BE49-F238E27FC236}">
                            <a16:creationId xmlns:a16="http://schemas.microsoft.com/office/drawing/2014/main" id="{C9F2886C-87AE-4276-9376-4BD1B3EAB4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A4BAB396-2302-4EF4-950A-2741928B25AA}"/>
              </a:ext>
            </a:extLst>
          </p:cNvPr>
          <p:cNvSpPr>
            <a:spLocks noGrp="1"/>
          </p:cNvSpPr>
          <p:nvPr>
            <p:ph type="title"/>
          </p:nvPr>
        </p:nvSpPr>
        <p:spPr>
          <a:xfrm>
            <a:off x="1595439" y="452439"/>
            <a:ext cx="4895849" cy="852486"/>
          </a:xfrm>
        </p:spPr>
        <p:txBody>
          <a:bodyPr vert="horz"/>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CB710F3-C584-40BE-8FFA-E4F2FFBA0146}"/>
              </a:ext>
            </a:extLst>
          </p:cNvPr>
          <p:cNvSpPr>
            <a:spLocks noGrp="1"/>
          </p:cNvSpPr>
          <p:nvPr>
            <p:ph idx="1"/>
          </p:nvPr>
        </p:nvSpPr>
        <p:spPr>
          <a:xfrm>
            <a:off x="1595439" y="1557339"/>
            <a:ext cx="4895849" cy="4572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sidfot 4">
            <a:extLst>
              <a:ext uri="{FF2B5EF4-FFF2-40B4-BE49-F238E27FC236}">
                <a16:creationId xmlns:a16="http://schemas.microsoft.com/office/drawing/2014/main" id="{8B6DCEDF-7EDA-4D45-B2AC-7F2EEAC76C4E}"/>
              </a:ext>
            </a:extLst>
          </p:cNvPr>
          <p:cNvSpPr>
            <a:spLocks noGrp="1"/>
          </p:cNvSpPr>
          <p:nvPr>
            <p:ph type="ftr" sz="quarter" idx="11"/>
          </p:nvPr>
        </p:nvSpPr>
        <p:spPr/>
        <p:txBody>
          <a:bodyPr/>
          <a:lstStyle/>
          <a:p>
            <a:r>
              <a:rPr lang="sv-SE"/>
              <a:t>footer</a:t>
            </a:r>
          </a:p>
        </p:txBody>
      </p:sp>
      <p:sp>
        <p:nvSpPr>
          <p:cNvPr id="10" name="Platshållare för bild 9">
            <a:extLst>
              <a:ext uri="{FF2B5EF4-FFF2-40B4-BE49-F238E27FC236}">
                <a16:creationId xmlns:a16="http://schemas.microsoft.com/office/drawing/2014/main" id="{AE2AC47C-1F45-4C92-9243-17EC047617C4}"/>
              </a:ext>
            </a:extLst>
          </p:cNvPr>
          <p:cNvSpPr>
            <a:spLocks noGrp="1"/>
          </p:cNvSpPr>
          <p:nvPr>
            <p:ph type="pic" sz="quarter" idx="13"/>
          </p:nvPr>
        </p:nvSpPr>
        <p:spPr>
          <a:xfrm>
            <a:off x="6816725" y="0"/>
            <a:ext cx="5375275" cy="6858000"/>
          </a:xfrm>
        </p:spPr>
        <p:txBody>
          <a:bodyPr/>
          <a:lstStyle/>
          <a:p>
            <a:endParaRPr lang="sv-SE"/>
          </a:p>
        </p:txBody>
      </p:sp>
    </p:spTree>
    <p:extLst>
      <p:ext uri="{BB962C8B-B14F-4D97-AF65-F5344CB8AC3E}">
        <p14:creationId xmlns:p14="http://schemas.microsoft.com/office/powerpoint/2010/main" val="81043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fields">
    <p:bg>
      <p:bgPr>
        <a:solidFill>
          <a:schemeClr val="bg1"/>
        </a:solidFill>
        <a:effectLst/>
      </p:bgPr>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C9F2886C-87AE-4276-9376-4BD1B3EAB425}"/>
              </a:ext>
            </a:extLst>
          </p:cNvPr>
          <p:cNvGraphicFramePr>
            <a:graphicFrameLocks noChangeAspect="1"/>
          </p:cNvGraphicFramePr>
          <p:nvPr userDrawn="1">
            <p:custDataLst>
              <p:tags r:id="rId1"/>
            </p:custDataLst>
            <p:extLst>
              <p:ext uri="{D42A27DB-BD31-4B8C-83A1-F6EECF244321}">
                <p14:modId xmlns:p14="http://schemas.microsoft.com/office/powerpoint/2010/main" val="34580409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8" name="Objekt 7" hidden="1">
                        <a:extLst>
                          <a:ext uri="{FF2B5EF4-FFF2-40B4-BE49-F238E27FC236}">
                            <a16:creationId xmlns:a16="http://schemas.microsoft.com/office/drawing/2014/main" id="{C9F2886C-87AE-4276-9376-4BD1B3EAB4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Rektangel 6">
            <a:extLst>
              <a:ext uri="{FF2B5EF4-FFF2-40B4-BE49-F238E27FC236}">
                <a16:creationId xmlns:a16="http://schemas.microsoft.com/office/drawing/2014/main" id="{118D9F2B-45EA-4920-8B4A-24167F6BC97F}"/>
              </a:ext>
            </a:extLst>
          </p:cNvPr>
          <p:cNvSpPr/>
          <p:nvPr userDrawn="1"/>
        </p:nvSpPr>
        <p:spPr>
          <a:xfrm>
            <a:off x="6816725" y="0"/>
            <a:ext cx="537527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4BAB396-2302-4EF4-950A-2741928B25AA}"/>
              </a:ext>
            </a:extLst>
          </p:cNvPr>
          <p:cNvSpPr>
            <a:spLocks noGrp="1"/>
          </p:cNvSpPr>
          <p:nvPr>
            <p:ph type="title"/>
          </p:nvPr>
        </p:nvSpPr>
        <p:spPr>
          <a:xfrm>
            <a:off x="1595439" y="452438"/>
            <a:ext cx="4932361" cy="852487"/>
          </a:xfrm>
        </p:spPr>
        <p:txBody>
          <a:bodyPr vert="horz"/>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CB710F3-C584-40BE-8FFA-E4F2FFBA0146}"/>
              </a:ext>
            </a:extLst>
          </p:cNvPr>
          <p:cNvSpPr>
            <a:spLocks noGrp="1"/>
          </p:cNvSpPr>
          <p:nvPr>
            <p:ph idx="1"/>
          </p:nvPr>
        </p:nvSpPr>
        <p:spPr>
          <a:xfrm>
            <a:off x="1595439" y="1557339"/>
            <a:ext cx="4932361" cy="4572000"/>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sidfot 4">
            <a:extLst>
              <a:ext uri="{FF2B5EF4-FFF2-40B4-BE49-F238E27FC236}">
                <a16:creationId xmlns:a16="http://schemas.microsoft.com/office/drawing/2014/main" id="{8B6DCEDF-7EDA-4D45-B2AC-7F2EEAC76C4E}"/>
              </a:ext>
            </a:extLst>
          </p:cNvPr>
          <p:cNvSpPr>
            <a:spLocks noGrp="1"/>
          </p:cNvSpPr>
          <p:nvPr>
            <p:ph type="ftr" sz="quarter" idx="11"/>
          </p:nvPr>
        </p:nvSpPr>
        <p:spPr/>
        <p:txBody>
          <a:bodyPr/>
          <a:lstStyle/>
          <a:p>
            <a:r>
              <a:rPr lang="sv-SE"/>
              <a:t>footer</a:t>
            </a:r>
          </a:p>
        </p:txBody>
      </p:sp>
      <p:sp>
        <p:nvSpPr>
          <p:cNvPr id="6" name="Platshållare för bildnummer 5">
            <a:extLst>
              <a:ext uri="{FF2B5EF4-FFF2-40B4-BE49-F238E27FC236}">
                <a16:creationId xmlns:a16="http://schemas.microsoft.com/office/drawing/2014/main" id="{00E426E7-C9B3-439D-B9E8-F8DC75FA7D36}"/>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14" name="Platshållare för innehåll 13">
            <a:extLst>
              <a:ext uri="{FF2B5EF4-FFF2-40B4-BE49-F238E27FC236}">
                <a16:creationId xmlns:a16="http://schemas.microsoft.com/office/drawing/2014/main" id="{3098E94E-B835-4248-98B6-D7963423DB25}"/>
              </a:ext>
            </a:extLst>
          </p:cNvPr>
          <p:cNvSpPr>
            <a:spLocks noGrp="1"/>
          </p:cNvSpPr>
          <p:nvPr>
            <p:ph sz="quarter" idx="13"/>
          </p:nvPr>
        </p:nvSpPr>
        <p:spPr>
          <a:xfrm>
            <a:off x="7126514" y="657225"/>
            <a:ext cx="4730524" cy="5472113"/>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98115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hree fields">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9208C5DB-8BCD-4860-98C3-66CCF551B470}"/>
              </a:ext>
            </a:extLst>
          </p:cNvPr>
          <p:cNvGraphicFramePr>
            <a:graphicFrameLocks noChangeAspect="1"/>
          </p:cNvGraphicFramePr>
          <p:nvPr userDrawn="1">
            <p:custDataLst>
              <p:tags r:id="rId1"/>
            </p:custDataLst>
            <p:extLst>
              <p:ext uri="{D42A27DB-BD31-4B8C-83A1-F6EECF244321}">
                <p14:modId xmlns:p14="http://schemas.microsoft.com/office/powerpoint/2010/main" val="31750137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0" name="Objekt 9" hidden="1">
                        <a:extLst>
                          <a:ext uri="{FF2B5EF4-FFF2-40B4-BE49-F238E27FC236}">
                            <a16:creationId xmlns:a16="http://schemas.microsoft.com/office/drawing/2014/main" id="{9208C5DB-8BCD-4860-98C3-66CCF551B47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FEF933E5-EA44-494D-8858-EA084855AC2B}"/>
              </a:ext>
            </a:extLst>
          </p:cNvPr>
          <p:cNvSpPr>
            <a:spLocks noGrp="1"/>
          </p:cNvSpPr>
          <p:nvPr>
            <p:ph type="title"/>
          </p:nvPr>
        </p:nvSpPr>
        <p:spPr>
          <a:xfrm>
            <a:off x="334963" y="452438"/>
            <a:ext cx="11522075" cy="852487"/>
          </a:xfrm>
        </p:spPr>
        <p:txBody>
          <a:bodyPr vert="horz"/>
          <a:lstStyle/>
          <a:p>
            <a:r>
              <a:rPr lang="sv-SE"/>
              <a:t>Klicka här för att ändra mall för rubrikformat</a:t>
            </a:r>
          </a:p>
        </p:txBody>
      </p:sp>
      <p:sp>
        <p:nvSpPr>
          <p:cNvPr id="6" name="Platshållare för sidfot 5">
            <a:extLst>
              <a:ext uri="{FF2B5EF4-FFF2-40B4-BE49-F238E27FC236}">
                <a16:creationId xmlns:a16="http://schemas.microsoft.com/office/drawing/2014/main" id="{BB07C7F8-0D9B-4502-A83D-6A79D00FF88B}"/>
              </a:ext>
            </a:extLst>
          </p:cNvPr>
          <p:cNvSpPr>
            <a:spLocks noGrp="1"/>
          </p:cNvSpPr>
          <p:nvPr>
            <p:ph type="ftr" sz="quarter" idx="11"/>
          </p:nvPr>
        </p:nvSpPr>
        <p:spPr/>
        <p:txBody>
          <a:bodyPr/>
          <a:lstStyle/>
          <a:p>
            <a:r>
              <a:rPr lang="sv-SE"/>
              <a:t>footer</a:t>
            </a:r>
          </a:p>
        </p:txBody>
      </p:sp>
      <p:sp>
        <p:nvSpPr>
          <p:cNvPr id="7" name="Platshållare för bildnummer 6">
            <a:extLst>
              <a:ext uri="{FF2B5EF4-FFF2-40B4-BE49-F238E27FC236}">
                <a16:creationId xmlns:a16="http://schemas.microsoft.com/office/drawing/2014/main" id="{39DEE122-4E34-4D1D-8506-76B13A23CF2F}"/>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9" name="Platshållare för innehåll 2">
            <a:extLst>
              <a:ext uri="{FF2B5EF4-FFF2-40B4-BE49-F238E27FC236}">
                <a16:creationId xmlns:a16="http://schemas.microsoft.com/office/drawing/2014/main" id="{DF59DF4B-C1F3-4BBE-9D76-F88F7FED325C}"/>
              </a:ext>
            </a:extLst>
          </p:cNvPr>
          <p:cNvSpPr>
            <a:spLocks noGrp="1"/>
          </p:cNvSpPr>
          <p:nvPr>
            <p:ph sz="half" idx="1"/>
          </p:nvPr>
        </p:nvSpPr>
        <p:spPr>
          <a:xfrm>
            <a:off x="334964" y="1557339"/>
            <a:ext cx="3564000" cy="4572000"/>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innehåll 3">
            <a:extLst>
              <a:ext uri="{FF2B5EF4-FFF2-40B4-BE49-F238E27FC236}">
                <a16:creationId xmlns:a16="http://schemas.microsoft.com/office/drawing/2014/main" id="{034387C0-57D8-4445-B166-79B3DA092EFD}"/>
              </a:ext>
            </a:extLst>
          </p:cNvPr>
          <p:cNvSpPr>
            <a:spLocks noGrp="1"/>
          </p:cNvSpPr>
          <p:nvPr>
            <p:ph sz="half" idx="2"/>
          </p:nvPr>
        </p:nvSpPr>
        <p:spPr>
          <a:xfrm>
            <a:off x="4314000" y="1557339"/>
            <a:ext cx="3564000" cy="4572000"/>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innehåll 3">
            <a:extLst>
              <a:ext uri="{FF2B5EF4-FFF2-40B4-BE49-F238E27FC236}">
                <a16:creationId xmlns:a16="http://schemas.microsoft.com/office/drawing/2014/main" id="{69F8E901-03CD-4BE2-A938-27FB94532181}"/>
              </a:ext>
            </a:extLst>
          </p:cNvPr>
          <p:cNvSpPr>
            <a:spLocks noGrp="1"/>
          </p:cNvSpPr>
          <p:nvPr>
            <p:ph sz="half" idx="13"/>
          </p:nvPr>
        </p:nvSpPr>
        <p:spPr>
          <a:xfrm>
            <a:off x="8293036" y="1557339"/>
            <a:ext cx="3564000" cy="4572000"/>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29122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7F5857B4-B013-47CA-B0C1-7292EA9731B6}"/>
              </a:ext>
            </a:extLst>
          </p:cNvPr>
          <p:cNvGraphicFramePr>
            <a:graphicFrameLocks noChangeAspect="1"/>
          </p:cNvGraphicFramePr>
          <p:nvPr userDrawn="1">
            <p:custDataLst>
              <p:tags r:id="rId1"/>
            </p:custDataLst>
            <p:extLst>
              <p:ext uri="{D42A27DB-BD31-4B8C-83A1-F6EECF244321}">
                <p14:modId xmlns:p14="http://schemas.microsoft.com/office/powerpoint/2010/main" val="24976235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7" name="Objekt 6" hidden="1">
                        <a:extLst>
                          <a:ext uri="{FF2B5EF4-FFF2-40B4-BE49-F238E27FC236}">
                            <a16:creationId xmlns:a16="http://schemas.microsoft.com/office/drawing/2014/main" id="{7F5857B4-B013-47CA-B0C1-7292EA9731B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093C44AE-54D5-4F8E-B11E-9705790E9A06}"/>
              </a:ext>
            </a:extLst>
          </p:cNvPr>
          <p:cNvSpPr>
            <a:spLocks noGrp="1"/>
          </p:cNvSpPr>
          <p:nvPr>
            <p:ph type="title"/>
          </p:nvPr>
        </p:nvSpPr>
        <p:spPr/>
        <p:txBody>
          <a:bodyPr vert="horz"/>
          <a:lstStyle/>
          <a:p>
            <a:r>
              <a:rPr lang="sv-SE"/>
              <a:t>Klicka här för att ändra mall för rubrikformat</a:t>
            </a:r>
          </a:p>
        </p:txBody>
      </p:sp>
      <p:sp>
        <p:nvSpPr>
          <p:cNvPr id="4" name="Platshållare för sidfot 3">
            <a:extLst>
              <a:ext uri="{FF2B5EF4-FFF2-40B4-BE49-F238E27FC236}">
                <a16:creationId xmlns:a16="http://schemas.microsoft.com/office/drawing/2014/main" id="{BFE3CD95-DF63-4AE1-BFFC-3A0C2B2FD5CD}"/>
              </a:ext>
            </a:extLst>
          </p:cNvPr>
          <p:cNvSpPr>
            <a:spLocks noGrp="1"/>
          </p:cNvSpPr>
          <p:nvPr>
            <p:ph type="ftr" sz="quarter" idx="11"/>
          </p:nvPr>
        </p:nvSpPr>
        <p:spPr/>
        <p:txBody>
          <a:bodyPr/>
          <a:lstStyle/>
          <a:p>
            <a:r>
              <a:rPr lang="sv-SE"/>
              <a:t>footer</a:t>
            </a:r>
          </a:p>
        </p:txBody>
      </p:sp>
      <p:sp>
        <p:nvSpPr>
          <p:cNvPr id="5" name="Platshållare för bildnummer 4">
            <a:extLst>
              <a:ext uri="{FF2B5EF4-FFF2-40B4-BE49-F238E27FC236}">
                <a16:creationId xmlns:a16="http://schemas.microsoft.com/office/drawing/2014/main" id="{E325086C-2FA7-46CA-86C7-ABB11ED7F6FF}"/>
              </a:ext>
            </a:extLst>
          </p:cNvPr>
          <p:cNvSpPr>
            <a:spLocks noGrp="1"/>
          </p:cNvSpPr>
          <p:nvPr>
            <p:ph type="sldNum" sz="quarter" idx="12"/>
          </p:nvPr>
        </p:nvSpPr>
        <p:spPr/>
        <p:txBody>
          <a:bodyPr/>
          <a:lstStyle/>
          <a:p>
            <a:fld id="{A084338A-BDF7-446E-AD9E-AC6DE5174173}" type="slidenum">
              <a:rPr lang="sv-SE" smtClean="0"/>
              <a:t>‹#›</a:t>
            </a:fld>
            <a:endParaRPr lang="sv-SE"/>
          </a:p>
        </p:txBody>
      </p:sp>
    </p:spTree>
    <p:extLst>
      <p:ext uri="{BB962C8B-B14F-4D97-AF65-F5344CB8AC3E}">
        <p14:creationId xmlns:p14="http://schemas.microsoft.com/office/powerpoint/2010/main" val="3195891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chemeClr val="accent1"/>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4125089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Rubrik 1">
            <a:extLst>
              <a:ext uri="{FF2B5EF4-FFF2-40B4-BE49-F238E27FC236}">
                <a16:creationId xmlns:a16="http://schemas.microsoft.com/office/drawing/2014/main" id="{5A8A220B-0E88-4744-A188-D0A7947DBB78}"/>
              </a:ext>
            </a:extLst>
          </p:cNvPr>
          <p:cNvSpPr>
            <a:spLocks noGrp="1"/>
          </p:cNvSpPr>
          <p:nvPr>
            <p:ph type="title" hasCustomPrompt="1"/>
          </p:nvPr>
        </p:nvSpPr>
        <p:spPr>
          <a:xfrm>
            <a:off x="1595438" y="452439"/>
            <a:ext cx="6100761" cy="852486"/>
          </a:xfrm>
        </p:spPr>
        <p:txBody>
          <a:bodyPr vert="horz"/>
          <a:lstStyle>
            <a:lvl1pPr>
              <a:defRPr/>
            </a:lvl1pPr>
          </a:lstStyle>
          <a:p>
            <a:r>
              <a:rPr lang="sv-SE"/>
              <a:t>Agenda</a:t>
            </a:r>
          </a:p>
        </p:txBody>
      </p:sp>
      <p:sp>
        <p:nvSpPr>
          <p:cNvPr id="13" name="Platshållare för innehåll 2">
            <a:extLst>
              <a:ext uri="{FF2B5EF4-FFF2-40B4-BE49-F238E27FC236}">
                <a16:creationId xmlns:a16="http://schemas.microsoft.com/office/drawing/2014/main" id="{B742C239-EDC7-4026-A286-4851EA1DFA1A}"/>
              </a:ext>
            </a:extLst>
          </p:cNvPr>
          <p:cNvSpPr>
            <a:spLocks noGrp="1"/>
          </p:cNvSpPr>
          <p:nvPr>
            <p:ph idx="1"/>
          </p:nvPr>
        </p:nvSpPr>
        <p:spPr>
          <a:xfrm>
            <a:off x="1595438" y="1557339"/>
            <a:ext cx="6100761" cy="4572000"/>
          </a:xfrm>
        </p:spPr>
        <p:txBody>
          <a:bodyPr/>
          <a:lstStyle>
            <a:lvl1pPr>
              <a:spcBef>
                <a:spcPts val="1200"/>
              </a:spcBef>
              <a:defRPr sz="2400"/>
            </a:lvl1pPr>
            <a:lvl2pPr>
              <a:spcBef>
                <a:spcPts val="1200"/>
              </a:spcBef>
              <a:defRPr sz="2400"/>
            </a:lvl2pPr>
            <a:lvl3pPr>
              <a:spcBef>
                <a:spcPts val="1200"/>
              </a:spcBef>
              <a:defRPr sz="2400"/>
            </a:lvl3pPr>
            <a:lvl4pPr>
              <a:spcBef>
                <a:spcPts val="1200"/>
              </a:spcBef>
              <a:defRPr sz="2400"/>
            </a:lvl4pPr>
            <a:lvl5pPr>
              <a:spcBef>
                <a:spcPts val="1200"/>
              </a:spcBef>
              <a:defRPr sz="2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4" name="Bildobjekt 13">
            <a:extLst>
              <a:ext uri="{FF2B5EF4-FFF2-40B4-BE49-F238E27FC236}">
                <a16:creationId xmlns:a16="http://schemas.microsoft.com/office/drawing/2014/main" id="{6B4126DA-77A0-4061-AFE2-44AF1384058A}"/>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8458200" y="11364"/>
            <a:ext cx="3733800" cy="6861685"/>
          </a:xfrm>
          <a:prstGeom prst="rect">
            <a:avLst/>
          </a:prstGeom>
        </p:spPr>
      </p:pic>
      <p:pic>
        <p:nvPicPr>
          <p:cNvPr id="15" name="Bildobjekt 14">
            <a:extLst>
              <a:ext uri="{FF2B5EF4-FFF2-40B4-BE49-F238E27FC236}">
                <a16:creationId xmlns:a16="http://schemas.microsoft.com/office/drawing/2014/main" id="{15D7B1BF-C52D-4D08-AD12-0B2B493A4650}"/>
              </a:ext>
            </a:extLst>
          </p:cNvPr>
          <p:cNvPicPr>
            <a:picLocks noChangeAspect="1"/>
          </p:cNvPicPr>
          <p:nvPr userDrawn="1"/>
        </p:nvPicPr>
        <p:blipFill>
          <a:blip r:embed="rId6" cstate="hqprint">
            <a:extLst>
              <a:ext uri="{28A0092B-C50C-407E-A947-70E740481C1C}">
                <a14:useLocalDpi xmlns:a14="http://schemas.microsoft.com/office/drawing/2010/main"/>
              </a:ext>
            </a:extLst>
          </a:blip>
          <a:srcRect/>
          <a:stretch/>
        </p:blipFill>
        <p:spPr>
          <a:xfrm>
            <a:off x="321457" y="6450704"/>
            <a:ext cx="1033486" cy="174870"/>
          </a:xfrm>
          <a:prstGeom prst="rect">
            <a:avLst/>
          </a:prstGeom>
        </p:spPr>
      </p:pic>
    </p:spTree>
    <p:extLst>
      <p:ext uri="{BB962C8B-B14F-4D97-AF65-F5344CB8AC3E}">
        <p14:creationId xmlns:p14="http://schemas.microsoft.com/office/powerpoint/2010/main" val="395644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hapter Divider">
    <p:bg>
      <p:bgPr>
        <a:solidFill>
          <a:schemeClr val="accent1"/>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4125089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Rubrik 1">
            <a:extLst>
              <a:ext uri="{FF2B5EF4-FFF2-40B4-BE49-F238E27FC236}">
                <a16:creationId xmlns:a16="http://schemas.microsoft.com/office/drawing/2014/main" id="{1703D830-F5B6-410B-81C1-D675F19C73CE}"/>
              </a:ext>
            </a:extLst>
          </p:cNvPr>
          <p:cNvSpPr>
            <a:spLocks noGrp="1"/>
          </p:cNvSpPr>
          <p:nvPr>
            <p:ph type="ctrTitle"/>
          </p:nvPr>
        </p:nvSpPr>
        <p:spPr>
          <a:xfrm>
            <a:off x="1546225" y="3930976"/>
            <a:ext cx="7381876" cy="1551103"/>
          </a:xfrm>
        </p:spPr>
        <p:txBody>
          <a:bodyPr vert="horz" anchor="b"/>
          <a:lstStyle>
            <a:lvl1pPr algn="l">
              <a:defRPr sz="4800">
                <a:solidFill>
                  <a:schemeClr val="tx1"/>
                </a:solidFill>
              </a:defRPr>
            </a:lvl1pPr>
          </a:lstStyle>
          <a:p>
            <a:r>
              <a:rPr lang="sv-SE"/>
              <a:t>Klicka här för att ändra mall för rubrikformat</a:t>
            </a:r>
          </a:p>
        </p:txBody>
      </p:sp>
      <p:sp>
        <p:nvSpPr>
          <p:cNvPr id="13" name="Underrubrik 2">
            <a:extLst>
              <a:ext uri="{FF2B5EF4-FFF2-40B4-BE49-F238E27FC236}">
                <a16:creationId xmlns:a16="http://schemas.microsoft.com/office/drawing/2014/main" id="{2D5EB57A-8FE9-4510-AE12-A69ADA2D0716}"/>
              </a:ext>
            </a:extLst>
          </p:cNvPr>
          <p:cNvSpPr>
            <a:spLocks noGrp="1"/>
          </p:cNvSpPr>
          <p:nvPr>
            <p:ph type="subTitle" idx="1"/>
          </p:nvPr>
        </p:nvSpPr>
        <p:spPr>
          <a:xfrm>
            <a:off x="1584324" y="5574155"/>
            <a:ext cx="7381877" cy="555183"/>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14" name="Bildobjekt 13">
            <a:extLst>
              <a:ext uri="{FF2B5EF4-FFF2-40B4-BE49-F238E27FC236}">
                <a16:creationId xmlns:a16="http://schemas.microsoft.com/office/drawing/2014/main" id="{3AB91224-45A0-4E3D-912B-14F2C65C0211}"/>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p:blipFill>
        <p:spPr>
          <a:xfrm>
            <a:off x="321457" y="6450704"/>
            <a:ext cx="1033486" cy="174870"/>
          </a:xfrm>
          <a:prstGeom prst="rect">
            <a:avLst/>
          </a:prstGeom>
        </p:spPr>
      </p:pic>
      <p:sp>
        <p:nvSpPr>
          <p:cNvPr id="3" name="Platshållare för text 2">
            <a:extLst>
              <a:ext uri="{FF2B5EF4-FFF2-40B4-BE49-F238E27FC236}">
                <a16:creationId xmlns:a16="http://schemas.microsoft.com/office/drawing/2014/main" id="{E2695676-FD3C-448F-9267-C8EC776A8088}"/>
              </a:ext>
            </a:extLst>
          </p:cNvPr>
          <p:cNvSpPr>
            <a:spLocks noGrp="1"/>
          </p:cNvSpPr>
          <p:nvPr>
            <p:ph type="body" sz="quarter" idx="10" hasCustomPrompt="1"/>
          </p:nvPr>
        </p:nvSpPr>
        <p:spPr>
          <a:xfrm>
            <a:off x="9524218" y="3753176"/>
            <a:ext cx="2346325" cy="2799762"/>
          </a:xfrm>
        </p:spPr>
        <p:txBody>
          <a:bodyPr anchor="b"/>
          <a:lstStyle>
            <a:lvl1pPr marL="0" indent="0" algn="r">
              <a:spcBef>
                <a:spcPts val="0"/>
              </a:spcBef>
              <a:buNone/>
              <a:defRPr sz="14400"/>
            </a:lvl1pPr>
          </a:lstStyle>
          <a:p>
            <a:pPr lvl="0"/>
            <a:r>
              <a:rPr lang="sv-SE"/>
              <a:t>1</a:t>
            </a:r>
          </a:p>
        </p:txBody>
      </p:sp>
    </p:spTree>
    <p:extLst>
      <p:ext uri="{BB962C8B-B14F-4D97-AF65-F5344CB8AC3E}">
        <p14:creationId xmlns:p14="http://schemas.microsoft.com/office/powerpoint/2010/main" val="1404221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mall text three fields">
    <p:bg>
      <p:bgPr>
        <a:solidFill>
          <a:schemeClr val="bg1"/>
        </a:solidFill>
        <a:effectLst/>
      </p:bgPr>
    </p:bg>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42691046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5" name="Rektangel 24">
            <a:extLst>
              <a:ext uri="{FF2B5EF4-FFF2-40B4-BE49-F238E27FC236}">
                <a16:creationId xmlns:a16="http://schemas.microsoft.com/office/drawing/2014/main" id="{FC830705-1C32-4C40-B2F8-108E98442F1A}"/>
              </a:ext>
            </a:extLst>
          </p:cNvPr>
          <p:cNvSpPr/>
          <p:nvPr userDrawn="1"/>
        </p:nvSpPr>
        <p:spPr>
          <a:xfrm>
            <a:off x="7006" y="657224"/>
            <a:ext cx="4075200" cy="620077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a:extLst>
              <a:ext uri="{FF2B5EF4-FFF2-40B4-BE49-F238E27FC236}">
                <a16:creationId xmlns:a16="http://schemas.microsoft.com/office/drawing/2014/main" id="{F1323AAB-9743-482C-8FEA-A2E22C35C5CC}"/>
              </a:ext>
            </a:extLst>
          </p:cNvPr>
          <p:cNvSpPr/>
          <p:nvPr userDrawn="1"/>
        </p:nvSpPr>
        <p:spPr>
          <a:xfrm>
            <a:off x="4079877" y="657224"/>
            <a:ext cx="4054888" cy="62007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Rektangel 25">
            <a:extLst>
              <a:ext uri="{FF2B5EF4-FFF2-40B4-BE49-F238E27FC236}">
                <a16:creationId xmlns:a16="http://schemas.microsoft.com/office/drawing/2014/main" id="{B602A6E4-AB2E-4210-AD0D-1146B635212C}"/>
              </a:ext>
            </a:extLst>
          </p:cNvPr>
          <p:cNvSpPr/>
          <p:nvPr userDrawn="1"/>
        </p:nvSpPr>
        <p:spPr>
          <a:xfrm>
            <a:off x="8112124" y="657224"/>
            <a:ext cx="4075200" cy="6200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Platshållare för text 5">
            <a:extLst>
              <a:ext uri="{FF2B5EF4-FFF2-40B4-BE49-F238E27FC236}">
                <a16:creationId xmlns:a16="http://schemas.microsoft.com/office/drawing/2014/main" id="{A95F924A-7C72-4C43-BCA0-01B80DD4D40A}"/>
              </a:ext>
            </a:extLst>
          </p:cNvPr>
          <p:cNvSpPr>
            <a:spLocks noGrp="1"/>
          </p:cNvSpPr>
          <p:nvPr>
            <p:ph type="body" sz="quarter" idx="23"/>
          </p:nvPr>
        </p:nvSpPr>
        <p:spPr>
          <a:xfrm>
            <a:off x="334962" y="4716463"/>
            <a:ext cx="3204000" cy="1412875"/>
          </a:xfrm>
        </p:spPr>
        <p:txBody>
          <a:bodyPr>
            <a:no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5" name="Platshållare för text 5">
            <a:extLst>
              <a:ext uri="{FF2B5EF4-FFF2-40B4-BE49-F238E27FC236}">
                <a16:creationId xmlns:a16="http://schemas.microsoft.com/office/drawing/2014/main" id="{A2011264-6E8E-41A9-B2B4-3C3D3111D8D9}"/>
              </a:ext>
            </a:extLst>
          </p:cNvPr>
          <p:cNvSpPr>
            <a:spLocks noGrp="1"/>
          </p:cNvSpPr>
          <p:nvPr>
            <p:ph type="body" sz="quarter" idx="24"/>
          </p:nvPr>
        </p:nvSpPr>
        <p:spPr>
          <a:xfrm>
            <a:off x="334962" y="4083050"/>
            <a:ext cx="3204000" cy="566738"/>
          </a:xfrm>
        </p:spPr>
        <p:txBody>
          <a:bodyPr anchor="b">
            <a:noAutofit/>
          </a:bodyPr>
          <a:lstStyle>
            <a:lvl1pPr marL="0" indent="0">
              <a:buNone/>
              <a:defRPr sz="1600"/>
            </a:lvl1pPr>
          </a:lstStyle>
          <a:p>
            <a:pPr lvl="0"/>
            <a:r>
              <a:rPr lang="sv-SE"/>
              <a:t>Klicka här för att ändra format på bakgrundstexten</a:t>
            </a:r>
          </a:p>
        </p:txBody>
      </p:sp>
      <p:sp>
        <p:nvSpPr>
          <p:cNvPr id="36" name="Platshållare för text 5">
            <a:extLst>
              <a:ext uri="{FF2B5EF4-FFF2-40B4-BE49-F238E27FC236}">
                <a16:creationId xmlns:a16="http://schemas.microsoft.com/office/drawing/2014/main" id="{ABCCD750-0514-433E-899E-4E72BC0D4F66}"/>
              </a:ext>
            </a:extLst>
          </p:cNvPr>
          <p:cNvSpPr>
            <a:spLocks noGrp="1"/>
          </p:cNvSpPr>
          <p:nvPr>
            <p:ph type="body" sz="quarter" idx="20"/>
          </p:nvPr>
        </p:nvSpPr>
        <p:spPr>
          <a:xfrm>
            <a:off x="4430056" y="4716463"/>
            <a:ext cx="3204000" cy="1412875"/>
          </a:xfrm>
        </p:spPr>
        <p:txBody>
          <a:bodyPr>
            <a:no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7" name="Platshållare för text 5">
            <a:extLst>
              <a:ext uri="{FF2B5EF4-FFF2-40B4-BE49-F238E27FC236}">
                <a16:creationId xmlns:a16="http://schemas.microsoft.com/office/drawing/2014/main" id="{BA444D5A-1498-4BB6-9F57-5930FB3E05D7}"/>
              </a:ext>
            </a:extLst>
          </p:cNvPr>
          <p:cNvSpPr>
            <a:spLocks noGrp="1"/>
          </p:cNvSpPr>
          <p:nvPr>
            <p:ph type="body" sz="quarter" idx="25"/>
          </p:nvPr>
        </p:nvSpPr>
        <p:spPr>
          <a:xfrm>
            <a:off x="4430056" y="4083050"/>
            <a:ext cx="3204000" cy="566738"/>
          </a:xfrm>
        </p:spPr>
        <p:txBody>
          <a:bodyPr anchor="b">
            <a:noAutofit/>
          </a:bodyPr>
          <a:lstStyle>
            <a:lvl1pPr marL="0" indent="0">
              <a:buNone/>
              <a:defRPr sz="1600"/>
            </a:lvl1pPr>
          </a:lstStyle>
          <a:p>
            <a:pPr lvl="0"/>
            <a:r>
              <a:rPr lang="sv-SE"/>
              <a:t>Klicka här för att ändra format på bakgrundstexten</a:t>
            </a:r>
          </a:p>
        </p:txBody>
      </p:sp>
      <p:sp>
        <p:nvSpPr>
          <p:cNvPr id="38" name="Platshållare för text 5">
            <a:extLst>
              <a:ext uri="{FF2B5EF4-FFF2-40B4-BE49-F238E27FC236}">
                <a16:creationId xmlns:a16="http://schemas.microsoft.com/office/drawing/2014/main" id="{3781D9F8-6430-48D6-ADED-E867F137BB08}"/>
              </a:ext>
            </a:extLst>
          </p:cNvPr>
          <p:cNvSpPr>
            <a:spLocks noGrp="1"/>
          </p:cNvSpPr>
          <p:nvPr>
            <p:ph type="body" sz="quarter" idx="26"/>
          </p:nvPr>
        </p:nvSpPr>
        <p:spPr>
          <a:xfrm>
            <a:off x="8508611" y="4716463"/>
            <a:ext cx="3204000" cy="1412875"/>
          </a:xfrm>
        </p:spPr>
        <p:txBody>
          <a:bodyPr>
            <a:noAutofit/>
          </a:bodyPr>
          <a:lstStyle>
            <a:lvl1pPr>
              <a:defRPr sz="14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9" name="Platshållare för text 5">
            <a:extLst>
              <a:ext uri="{FF2B5EF4-FFF2-40B4-BE49-F238E27FC236}">
                <a16:creationId xmlns:a16="http://schemas.microsoft.com/office/drawing/2014/main" id="{C119EC72-AA75-4883-A4AE-3882D3DA31D0}"/>
              </a:ext>
            </a:extLst>
          </p:cNvPr>
          <p:cNvSpPr>
            <a:spLocks noGrp="1"/>
          </p:cNvSpPr>
          <p:nvPr>
            <p:ph type="body" sz="quarter" idx="27"/>
          </p:nvPr>
        </p:nvSpPr>
        <p:spPr>
          <a:xfrm>
            <a:off x="8508611" y="4083050"/>
            <a:ext cx="3204000" cy="566738"/>
          </a:xfrm>
        </p:spPr>
        <p:txBody>
          <a:bodyPr anchor="b">
            <a:noAutofit/>
          </a:bodyPr>
          <a:lstStyle>
            <a:lvl1pPr marL="0" indent="0">
              <a:buNone/>
              <a:defRPr sz="1600">
                <a:solidFill>
                  <a:schemeClr val="tx1"/>
                </a:solidFill>
              </a:defRPr>
            </a:lvl1pPr>
          </a:lstStyle>
          <a:p>
            <a:pPr lvl="0"/>
            <a:r>
              <a:rPr lang="sv-SE"/>
              <a:t>Klicka här för att ändra format på bakgrundstexten</a:t>
            </a:r>
          </a:p>
        </p:txBody>
      </p:sp>
      <p:sp>
        <p:nvSpPr>
          <p:cNvPr id="4" name="Platshållare för sidfot 3">
            <a:extLst>
              <a:ext uri="{FF2B5EF4-FFF2-40B4-BE49-F238E27FC236}">
                <a16:creationId xmlns:a16="http://schemas.microsoft.com/office/drawing/2014/main" id="{4E578051-B026-41ED-AD9A-22EADA93A448}"/>
              </a:ext>
            </a:extLst>
          </p:cNvPr>
          <p:cNvSpPr>
            <a:spLocks noGrp="1"/>
          </p:cNvSpPr>
          <p:nvPr>
            <p:ph type="ftr" sz="quarter" idx="11"/>
          </p:nvPr>
        </p:nvSpPr>
        <p:spPr/>
        <p:txBody>
          <a:bodyPr/>
          <a:lstStyle/>
          <a:p>
            <a:r>
              <a:rPr lang="sv-SE"/>
              <a:t>footer</a:t>
            </a:r>
          </a:p>
        </p:txBody>
      </p:sp>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pic>
        <p:nvPicPr>
          <p:cNvPr id="16" name="Bildobjekt 15">
            <a:extLst>
              <a:ext uri="{FF2B5EF4-FFF2-40B4-BE49-F238E27FC236}">
                <a16:creationId xmlns:a16="http://schemas.microsoft.com/office/drawing/2014/main" id="{4C30E830-AF17-4474-A043-B1C7BE524098}"/>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p:blipFill>
        <p:spPr>
          <a:xfrm>
            <a:off x="321457" y="6450704"/>
            <a:ext cx="1033486" cy="174870"/>
          </a:xfrm>
          <a:prstGeom prst="rect">
            <a:avLst/>
          </a:prstGeom>
        </p:spPr>
      </p:pic>
    </p:spTree>
    <p:extLst>
      <p:ext uri="{BB962C8B-B14F-4D97-AF65-F5344CB8AC3E}">
        <p14:creationId xmlns:p14="http://schemas.microsoft.com/office/powerpoint/2010/main" val="18161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hree fields with small image">
    <p:bg>
      <p:bgPr>
        <a:solidFill>
          <a:schemeClr val="bg1"/>
        </a:solidFill>
        <a:effectLst/>
      </p:bgPr>
    </p:bg>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26145837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Platshållare för sidfot 3">
            <a:extLst>
              <a:ext uri="{FF2B5EF4-FFF2-40B4-BE49-F238E27FC236}">
                <a16:creationId xmlns:a16="http://schemas.microsoft.com/office/drawing/2014/main" id="{4E578051-B026-41ED-AD9A-22EADA93A448}"/>
              </a:ext>
            </a:extLst>
          </p:cNvPr>
          <p:cNvSpPr>
            <a:spLocks noGrp="1"/>
          </p:cNvSpPr>
          <p:nvPr>
            <p:ph type="ftr" sz="quarter" idx="11"/>
          </p:nvPr>
        </p:nvSpPr>
        <p:spPr/>
        <p:txBody>
          <a:bodyPr/>
          <a:lstStyle/>
          <a:p>
            <a:r>
              <a:rPr lang="sv-SE"/>
              <a:t>footer</a:t>
            </a:r>
          </a:p>
        </p:txBody>
      </p:sp>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14" name="Platshållare för bild 7">
            <a:extLst>
              <a:ext uri="{FF2B5EF4-FFF2-40B4-BE49-F238E27FC236}">
                <a16:creationId xmlns:a16="http://schemas.microsoft.com/office/drawing/2014/main" id="{576DDAD2-C85A-4D3E-8EFF-34079CB6B771}"/>
              </a:ext>
            </a:extLst>
          </p:cNvPr>
          <p:cNvSpPr>
            <a:spLocks noGrp="1"/>
          </p:cNvSpPr>
          <p:nvPr>
            <p:ph type="pic" sz="quarter" idx="17"/>
          </p:nvPr>
        </p:nvSpPr>
        <p:spPr>
          <a:xfrm>
            <a:off x="0" y="657225"/>
            <a:ext cx="4079875" cy="3130550"/>
          </a:xfrm>
        </p:spPr>
        <p:txBody>
          <a:bodyPr/>
          <a:lstStyle/>
          <a:p>
            <a:endParaRPr lang="sv-SE"/>
          </a:p>
        </p:txBody>
      </p:sp>
      <p:sp>
        <p:nvSpPr>
          <p:cNvPr id="16" name="Platshållare för bild 7">
            <a:extLst>
              <a:ext uri="{FF2B5EF4-FFF2-40B4-BE49-F238E27FC236}">
                <a16:creationId xmlns:a16="http://schemas.microsoft.com/office/drawing/2014/main" id="{CB777176-FEEC-423A-B29A-286F5F149E1C}"/>
              </a:ext>
            </a:extLst>
          </p:cNvPr>
          <p:cNvSpPr>
            <a:spLocks noGrp="1"/>
          </p:cNvSpPr>
          <p:nvPr>
            <p:ph type="pic" sz="quarter" idx="18"/>
          </p:nvPr>
        </p:nvSpPr>
        <p:spPr>
          <a:xfrm>
            <a:off x="4079875" y="657225"/>
            <a:ext cx="4032250" cy="3130550"/>
          </a:xfrm>
        </p:spPr>
        <p:txBody>
          <a:bodyPr/>
          <a:lstStyle/>
          <a:p>
            <a:endParaRPr lang="sv-SE"/>
          </a:p>
        </p:txBody>
      </p:sp>
      <p:sp>
        <p:nvSpPr>
          <p:cNvPr id="18" name="Platshållare för bild 7">
            <a:extLst>
              <a:ext uri="{FF2B5EF4-FFF2-40B4-BE49-F238E27FC236}">
                <a16:creationId xmlns:a16="http://schemas.microsoft.com/office/drawing/2014/main" id="{E080B971-40FD-4041-BDD9-7A6FEE3B737A}"/>
              </a:ext>
            </a:extLst>
          </p:cNvPr>
          <p:cNvSpPr>
            <a:spLocks noGrp="1"/>
          </p:cNvSpPr>
          <p:nvPr>
            <p:ph type="pic" sz="quarter" idx="19"/>
          </p:nvPr>
        </p:nvSpPr>
        <p:spPr>
          <a:xfrm>
            <a:off x="8112125" y="657225"/>
            <a:ext cx="4079875" cy="3130550"/>
          </a:xfrm>
        </p:spPr>
        <p:txBody>
          <a:bodyPr/>
          <a:lstStyle/>
          <a:p>
            <a:endParaRPr lang="sv-SE"/>
          </a:p>
        </p:txBody>
      </p:sp>
      <p:sp>
        <p:nvSpPr>
          <p:cNvPr id="20" name="Platshållare för text 5">
            <a:extLst>
              <a:ext uri="{FF2B5EF4-FFF2-40B4-BE49-F238E27FC236}">
                <a16:creationId xmlns:a16="http://schemas.microsoft.com/office/drawing/2014/main" id="{A878395B-119B-4EEE-97A9-2510E7156A22}"/>
              </a:ext>
            </a:extLst>
          </p:cNvPr>
          <p:cNvSpPr>
            <a:spLocks noGrp="1"/>
          </p:cNvSpPr>
          <p:nvPr>
            <p:ph type="body" sz="quarter" idx="23"/>
          </p:nvPr>
        </p:nvSpPr>
        <p:spPr>
          <a:xfrm>
            <a:off x="334962" y="4716463"/>
            <a:ext cx="3204000" cy="1412875"/>
          </a:xfrm>
        </p:spPr>
        <p:txBody>
          <a:bodyPr>
            <a:no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1" name="Platshållare för text 5">
            <a:extLst>
              <a:ext uri="{FF2B5EF4-FFF2-40B4-BE49-F238E27FC236}">
                <a16:creationId xmlns:a16="http://schemas.microsoft.com/office/drawing/2014/main" id="{F121176A-92BC-4DF7-B422-2CDCF5DAD938}"/>
              </a:ext>
            </a:extLst>
          </p:cNvPr>
          <p:cNvSpPr>
            <a:spLocks noGrp="1"/>
          </p:cNvSpPr>
          <p:nvPr>
            <p:ph type="body" sz="quarter" idx="24"/>
          </p:nvPr>
        </p:nvSpPr>
        <p:spPr>
          <a:xfrm>
            <a:off x="334962" y="4083050"/>
            <a:ext cx="3204000" cy="566738"/>
          </a:xfrm>
        </p:spPr>
        <p:txBody>
          <a:bodyPr anchor="b">
            <a:noAutofit/>
          </a:bodyPr>
          <a:lstStyle>
            <a:lvl1pPr marL="0" indent="0">
              <a:buNone/>
              <a:defRPr sz="1600"/>
            </a:lvl1pPr>
          </a:lstStyle>
          <a:p>
            <a:pPr lvl="0"/>
            <a:r>
              <a:rPr lang="sv-SE"/>
              <a:t>Klicka här för att ändra format på bakgrundstexten</a:t>
            </a:r>
          </a:p>
        </p:txBody>
      </p:sp>
      <p:sp>
        <p:nvSpPr>
          <p:cNvPr id="22" name="Platshållare för text 5">
            <a:extLst>
              <a:ext uri="{FF2B5EF4-FFF2-40B4-BE49-F238E27FC236}">
                <a16:creationId xmlns:a16="http://schemas.microsoft.com/office/drawing/2014/main" id="{814A335D-0634-4438-B552-3E23ABCCF14B}"/>
              </a:ext>
            </a:extLst>
          </p:cNvPr>
          <p:cNvSpPr>
            <a:spLocks noGrp="1"/>
          </p:cNvSpPr>
          <p:nvPr>
            <p:ph type="body" sz="quarter" idx="20"/>
          </p:nvPr>
        </p:nvSpPr>
        <p:spPr>
          <a:xfrm>
            <a:off x="4430056" y="4716463"/>
            <a:ext cx="3204000" cy="1412875"/>
          </a:xfrm>
        </p:spPr>
        <p:txBody>
          <a:bodyPr>
            <a:no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7" name="Platshållare för text 5">
            <a:extLst>
              <a:ext uri="{FF2B5EF4-FFF2-40B4-BE49-F238E27FC236}">
                <a16:creationId xmlns:a16="http://schemas.microsoft.com/office/drawing/2014/main" id="{2AC1F5A1-B192-4C8F-B793-96CD9A9F61A4}"/>
              </a:ext>
            </a:extLst>
          </p:cNvPr>
          <p:cNvSpPr>
            <a:spLocks noGrp="1"/>
          </p:cNvSpPr>
          <p:nvPr>
            <p:ph type="body" sz="quarter" idx="25"/>
          </p:nvPr>
        </p:nvSpPr>
        <p:spPr>
          <a:xfrm>
            <a:off x="4430056" y="4083050"/>
            <a:ext cx="3204000" cy="566738"/>
          </a:xfrm>
        </p:spPr>
        <p:txBody>
          <a:bodyPr anchor="b">
            <a:noAutofit/>
          </a:bodyPr>
          <a:lstStyle>
            <a:lvl1pPr marL="0" indent="0">
              <a:buNone/>
              <a:defRPr sz="1600"/>
            </a:lvl1pPr>
          </a:lstStyle>
          <a:p>
            <a:pPr lvl="0"/>
            <a:r>
              <a:rPr lang="sv-SE"/>
              <a:t>Klicka här för att ändra format på bakgrundstexten</a:t>
            </a:r>
          </a:p>
        </p:txBody>
      </p:sp>
      <p:sp>
        <p:nvSpPr>
          <p:cNvPr id="28" name="Platshållare för text 5">
            <a:extLst>
              <a:ext uri="{FF2B5EF4-FFF2-40B4-BE49-F238E27FC236}">
                <a16:creationId xmlns:a16="http://schemas.microsoft.com/office/drawing/2014/main" id="{E9A9651B-8714-4D0A-BFAD-E7A1EA51B742}"/>
              </a:ext>
            </a:extLst>
          </p:cNvPr>
          <p:cNvSpPr>
            <a:spLocks noGrp="1"/>
          </p:cNvSpPr>
          <p:nvPr>
            <p:ph type="body" sz="quarter" idx="26"/>
          </p:nvPr>
        </p:nvSpPr>
        <p:spPr>
          <a:xfrm>
            <a:off x="8508611" y="4716463"/>
            <a:ext cx="3204000" cy="1412875"/>
          </a:xfrm>
        </p:spPr>
        <p:txBody>
          <a:bodyPr>
            <a:noAutofit/>
          </a:bodyPr>
          <a:lstStyle>
            <a:lvl1pPr>
              <a:defRPr sz="14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9" name="Platshållare för text 5">
            <a:extLst>
              <a:ext uri="{FF2B5EF4-FFF2-40B4-BE49-F238E27FC236}">
                <a16:creationId xmlns:a16="http://schemas.microsoft.com/office/drawing/2014/main" id="{978837EF-7ACF-46A9-AE8C-AA6A525C8E90}"/>
              </a:ext>
            </a:extLst>
          </p:cNvPr>
          <p:cNvSpPr>
            <a:spLocks noGrp="1"/>
          </p:cNvSpPr>
          <p:nvPr>
            <p:ph type="body" sz="quarter" idx="27"/>
          </p:nvPr>
        </p:nvSpPr>
        <p:spPr>
          <a:xfrm>
            <a:off x="8508611" y="4083050"/>
            <a:ext cx="3204000" cy="566738"/>
          </a:xfrm>
        </p:spPr>
        <p:txBody>
          <a:bodyPr anchor="b">
            <a:noAutofit/>
          </a:bodyPr>
          <a:lstStyle>
            <a:lvl1pPr marL="0" indent="0">
              <a:buNone/>
              <a:defRPr sz="1600">
                <a:solidFill>
                  <a:schemeClr val="tx1"/>
                </a:solidFill>
              </a:defRPr>
            </a:lvl1pPr>
          </a:lstStyle>
          <a:p>
            <a:pPr lvl="0"/>
            <a:r>
              <a:rPr lang="sv-SE"/>
              <a:t>Klicka här för att ändra format på bakgrundstexten</a:t>
            </a:r>
          </a:p>
        </p:txBody>
      </p:sp>
    </p:spTree>
    <p:extLst>
      <p:ext uri="{BB962C8B-B14F-4D97-AF65-F5344CB8AC3E}">
        <p14:creationId xmlns:p14="http://schemas.microsoft.com/office/powerpoint/2010/main" val="816575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ree fields with large image">
    <p:bg>
      <p:bgPr>
        <a:solidFill>
          <a:schemeClr val="bg1"/>
        </a:solidFill>
        <a:effectLst/>
      </p:bgPr>
    </p:bg>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23405945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1" name="Platshållare för bild 7">
            <a:extLst>
              <a:ext uri="{FF2B5EF4-FFF2-40B4-BE49-F238E27FC236}">
                <a16:creationId xmlns:a16="http://schemas.microsoft.com/office/drawing/2014/main" id="{81631E09-613D-4E3D-A562-99C3DF2015F7}"/>
              </a:ext>
            </a:extLst>
          </p:cNvPr>
          <p:cNvSpPr>
            <a:spLocks noGrp="1"/>
          </p:cNvSpPr>
          <p:nvPr>
            <p:ph type="pic" sz="quarter" idx="17"/>
          </p:nvPr>
        </p:nvSpPr>
        <p:spPr>
          <a:xfrm>
            <a:off x="0" y="657224"/>
            <a:ext cx="4079875" cy="6200775"/>
          </a:xfrm>
        </p:spPr>
        <p:txBody>
          <a:bodyPr/>
          <a:lstStyle/>
          <a:p>
            <a:endParaRPr lang="sv-SE"/>
          </a:p>
        </p:txBody>
      </p:sp>
      <p:sp>
        <p:nvSpPr>
          <p:cNvPr id="22" name="Platshållare för bild 7">
            <a:extLst>
              <a:ext uri="{FF2B5EF4-FFF2-40B4-BE49-F238E27FC236}">
                <a16:creationId xmlns:a16="http://schemas.microsoft.com/office/drawing/2014/main" id="{85D0CEC3-F1DA-49E3-8391-DB11CA6F4F08}"/>
              </a:ext>
            </a:extLst>
          </p:cNvPr>
          <p:cNvSpPr>
            <a:spLocks noGrp="1"/>
          </p:cNvSpPr>
          <p:nvPr>
            <p:ph type="pic" sz="quarter" idx="18"/>
          </p:nvPr>
        </p:nvSpPr>
        <p:spPr>
          <a:xfrm>
            <a:off x="4079875" y="657224"/>
            <a:ext cx="4032251" cy="6200775"/>
          </a:xfrm>
        </p:spPr>
        <p:txBody>
          <a:bodyPr/>
          <a:lstStyle/>
          <a:p>
            <a:endParaRPr lang="sv-SE"/>
          </a:p>
        </p:txBody>
      </p:sp>
      <p:sp>
        <p:nvSpPr>
          <p:cNvPr id="25" name="Platshållare för bild 7">
            <a:extLst>
              <a:ext uri="{FF2B5EF4-FFF2-40B4-BE49-F238E27FC236}">
                <a16:creationId xmlns:a16="http://schemas.microsoft.com/office/drawing/2014/main" id="{EFAE3F2C-2724-4EF5-A1A2-B46F2191ACE6}"/>
              </a:ext>
            </a:extLst>
          </p:cNvPr>
          <p:cNvSpPr>
            <a:spLocks noGrp="1"/>
          </p:cNvSpPr>
          <p:nvPr>
            <p:ph type="pic" sz="quarter" idx="19"/>
          </p:nvPr>
        </p:nvSpPr>
        <p:spPr>
          <a:xfrm>
            <a:off x="8112126" y="657224"/>
            <a:ext cx="4079874" cy="6200775"/>
          </a:xfrm>
        </p:spPr>
        <p:txBody>
          <a:bodyPr/>
          <a:lstStyle/>
          <a:p>
            <a:endParaRPr lang="sv-SE"/>
          </a:p>
        </p:txBody>
      </p:sp>
      <p:sp>
        <p:nvSpPr>
          <p:cNvPr id="4" name="Platshållare för sidfot 3">
            <a:extLst>
              <a:ext uri="{FF2B5EF4-FFF2-40B4-BE49-F238E27FC236}">
                <a16:creationId xmlns:a16="http://schemas.microsoft.com/office/drawing/2014/main" id="{4E578051-B026-41ED-AD9A-22EADA93A448}"/>
              </a:ext>
            </a:extLst>
          </p:cNvPr>
          <p:cNvSpPr>
            <a:spLocks noGrp="1"/>
          </p:cNvSpPr>
          <p:nvPr>
            <p:ph type="ftr" sz="quarter" idx="11"/>
          </p:nvPr>
        </p:nvSpPr>
        <p:spPr/>
        <p:txBody>
          <a:bodyPr/>
          <a:lstStyle/>
          <a:p>
            <a:r>
              <a:rPr lang="sv-SE"/>
              <a:t>footer</a:t>
            </a:r>
          </a:p>
        </p:txBody>
      </p:sp>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27" name="Platshållare för text 5">
            <a:extLst>
              <a:ext uri="{FF2B5EF4-FFF2-40B4-BE49-F238E27FC236}">
                <a16:creationId xmlns:a16="http://schemas.microsoft.com/office/drawing/2014/main" id="{1CF9AECA-D15B-4031-B7EA-B6507351F5D3}"/>
              </a:ext>
            </a:extLst>
          </p:cNvPr>
          <p:cNvSpPr>
            <a:spLocks noGrp="1"/>
          </p:cNvSpPr>
          <p:nvPr>
            <p:ph type="body" sz="quarter" idx="23"/>
          </p:nvPr>
        </p:nvSpPr>
        <p:spPr>
          <a:xfrm>
            <a:off x="334962" y="4716463"/>
            <a:ext cx="3204000" cy="1412875"/>
          </a:xfrm>
        </p:spPr>
        <p:txBody>
          <a:bodyPr>
            <a:no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8" name="Platshållare för text 5">
            <a:extLst>
              <a:ext uri="{FF2B5EF4-FFF2-40B4-BE49-F238E27FC236}">
                <a16:creationId xmlns:a16="http://schemas.microsoft.com/office/drawing/2014/main" id="{0C332473-B683-4DE2-B971-6D496DA818A6}"/>
              </a:ext>
            </a:extLst>
          </p:cNvPr>
          <p:cNvSpPr>
            <a:spLocks noGrp="1"/>
          </p:cNvSpPr>
          <p:nvPr>
            <p:ph type="body" sz="quarter" idx="24"/>
          </p:nvPr>
        </p:nvSpPr>
        <p:spPr>
          <a:xfrm>
            <a:off x="334962" y="4083050"/>
            <a:ext cx="3204000" cy="566738"/>
          </a:xfrm>
        </p:spPr>
        <p:txBody>
          <a:bodyPr anchor="b">
            <a:noAutofit/>
          </a:bodyPr>
          <a:lstStyle>
            <a:lvl1pPr marL="0" indent="0">
              <a:buNone/>
              <a:defRPr sz="1600">
                <a:solidFill>
                  <a:schemeClr val="bg1"/>
                </a:solidFill>
              </a:defRPr>
            </a:lvl1pPr>
          </a:lstStyle>
          <a:p>
            <a:pPr lvl="0"/>
            <a:r>
              <a:rPr lang="sv-SE"/>
              <a:t>Klicka här för att ändra format på bakgrundstexten</a:t>
            </a:r>
          </a:p>
        </p:txBody>
      </p:sp>
      <p:sp>
        <p:nvSpPr>
          <p:cNvPr id="29" name="Platshållare för text 5">
            <a:extLst>
              <a:ext uri="{FF2B5EF4-FFF2-40B4-BE49-F238E27FC236}">
                <a16:creationId xmlns:a16="http://schemas.microsoft.com/office/drawing/2014/main" id="{A12EAFE3-23DD-4DB2-97C2-C7ED247A0ADF}"/>
              </a:ext>
            </a:extLst>
          </p:cNvPr>
          <p:cNvSpPr>
            <a:spLocks noGrp="1"/>
          </p:cNvSpPr>
          <p:nvPr>
            <p:ph type="body" sz="quarter" idx="25"/>
          </p:nvPr>
        </p:nvSpPr>
        <p:spPr>
          <a:xfrm>
            <a:off x="4430056" y="4716463"/>
            <a:ext cx="3204000" cy="1412875"/>
          </a:xfrm>
        </p:spPr>
        <p:txBody>
          <a:bodyPr>
            <a:no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0" name="Platshållare för text 5">
            <a:extLst>
              <a:ext uri="{FF2B5EF4-FFF2-40B4-BE49-F238E27FC236}">
                <a16:creationId xmlns:a16="http://schemas.microsoft.com/office/drawing/2014/main" id="{833528E6-4B38-4014-AC01-2AB48AE3CF3F}"/>
              </a:ext>
            </a:extLst>
          </p:cNvPr>
          <p:cNvSpPr>
            <a:spLocks noGrp="1"/>
          </p:cNvSpPr>
          <p:nvPr>
            <p:ph type="body" sz="quarter" idx="26"/>
          </p:nvPr>
        </p:nvSpPr>
        <p:spPr>
          <a:xfrm>
            <a:off x="4430056" y="4083050"/>
            <a:ext cx="3204000" cy="566738"/>
          </a:xfrm>
        </p:spPr>
        <p:txBody>
          <a:bodyPr anchor="b">
            <a:noAutofit/>
          </a:bodyPr>
          <a:lstStyle>
            <a:lvl1pPr marL="0" indent="0">
              <a:buNone/>
              <a:defRPr sz="1600">
                <a:solidFill>
                  <a:schemeClr val="bg1"/>
                </a:solidFill>
              </a:defRPr>
            </a:lvl1pPr>
          </a:lstStyle>
          <a:p>
            <a:pPr lvl="0"/>
            <a:r>
              <a:rPr lang="sv-SE"/>
              <a:t>Klicka här för att ändra format på bakgrundstexten</a:t>
            </a:r>
          </a:p>
        </p:txBody>
      </p:sp>
      <p:sp>
        <p:nvSpPr>
          <p:cNvPr id="31" name="Platshållare för text 5">
            <a:extLst>
              <a:ext uri="{FF2B5EF4-FFF2-40B4-BE49-F238E27FC236}">
                <a16:creationId xmlns:a16="http://schemas.microsoft.com/office/drawing/2014/main" id="{618C1194-DE64-40AC-B792-E706AE0DF2A2}"/>
              </a:ext>
            </a:extLst>
          </p:cNvPr>
          <p:cNvSpPr>
            <a:spLocks noGrp="1"/>
          </p:cNvSpPr>
          <p:nvPr>
            <p:ph type="body" sz="quarter" idx="27"/>
          </p:nvPr>
        </p:nvSpPr>
        <p:spPr>
          <a:xfrm>
            <a:off x="8508611" y="4716463"/>
            <a:ext cx="3204000" cy="1412875"/>
          </a:xfrm>
        </p:spPr>
        <p:txBody>
          <a:bodyPr>
            <a:no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2" name="Platshållare för text 5">
            <a:extLst>
              <a:ext uri="{FF2B5EF4-FFF2-40B4-BE49-F238E27FC236}">
                <a16:creationId xmlns:a16="http://schemas.microsoft.com/office/drawing/2014/main" id="{11FB072F-3D94-4427-B53D-0C03DECB4EE0}"/>
              </a:ext>
            </a:extLst>
          </p:cNvPr>
          <p:cNvSpPr>
            <a:spLocks noGrp="1"/>
          </p:cNvSpPr>
          <p:nvPr>
            <p:ph type="body" sz="quarter" idx="28"/>
          </p:nvPr>
        </p:nvSpPr>
        <p:spPr>
          <a:xfrm>
            <a:off x="8508611" y="4083050"/>
            <a:ext cx="3204000" cy="566738"/>
          </a:xfrm>
        </p:spPr>
        <p:txBody>
          <a:bodyPr anchor="b">
            <a:noAutofit/>
          </a:bodyPr>
          <a:lstStyle>
            <a:lvl1pPr marL="0" indent="0">
              <a:buNone/>
              <a:defRPr sz="1600">
                <a:solidFill>
                  <a:schemeClr val="bg1"/>
                </a:solidFill>
              </a:defRPr>
            </a:lvl1pPr>
          </a:lstStyle>
          <a:p>
            <a:pPr lvl="0"/>
            <a:r>
              <a:rPr lang="sv-SE"/>
              <a:t>Klicka här för att ändra format på bakgrundstexten</a:t>
            </a:r>
          </a:p>
        </p:txBody>
      </p:sp>
      <p:sp>
        <p:nvSpPr>
          <p:cNvPr id="17" name="Logo">
            <a:extLst>
              <a:ext uri="{FF2B5EF4-FFF2-40B4-BE49-F238E27FC236}">
                <a16:creationId xmlns:a16="http://schemas.microsoft.com/office/drawing/2014/main" id="{B1504B44-616A-43C1-87A7-3EE899254EC7}"/>
              </a:ext>
            </a:extLst>
          </p:cNvPr>
          <p:cNvSpPr>
            <a:spLocks noGrp="1" noChangeAspect="1"/>
          </p:cNvSpPr>
          <p:nvPr>
            <p:ph type="body" sz="quarter" idx="20" hasCustomPrompt="1"/>
          </p:nvPr>
        </p:nvSpPr>
        <p:spPr>
          <a:xfrm>
            <a:off x="320677" y="6453187"/>
            <a:ext cx="1034254" cy="170944"/>
          </a:xfrm>
          <a:blipFill dpi="0" rotWithShape="1">
            <a:blip r:embed="rId5" cstate="hqprint">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191524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fields with large image">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31397139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Platshållare för sidfot 3">
            <a:extLst>
              <a:ext uri="{FF2B5EF4-FFF2-40B4-BE49-F238E27FC236}">
                <a16:creationId xmlns:a16="http://schemas.microsoft.com/office/drawing/2014/main" id="{4E578051-B026-41ED-AD9A-22EADA93A448}"/>
              </a:ext>
            </a:extLst>
          </p:cNvPr>
          <p:cNvSpPr>
            <a:spLocks noGrp="1"/>
          </p:cNvSpPr>
          <p:nvPr>
            <p:ph type="ftr" sz="quarter" idx="11"/>
          </p:nvPr>
        </p:nvSpPr>
        <p:spPr/>
        <p:txBody>
          <a:bodyPr/>
          <a:lstStyle/>
          <a:p>
            <a:r>
              <a:rPr lang="sv-SE"/>
              <a:t>footer</a:t>
            </a:r>
          </a:p>
        </p:txBody>
      </p:sp>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24" name="Platshållare för bild 7">
            <a:extLst>
              <a:ext uri="{FF2B5EF4-FFF2-40B4-BE49-F238E27FC236}">
                <a16:creationId xmlns:a16="http://schemas.microsoft.com/office/drawing/2014/main" id="{3AE1FA36-A1A5-4626-9400-DF8E30ABC97E}"/>
              </a:ext>
            </a:extLst>
          </p:cNvPr>
          <p:cNvSpPr>
            <a:spLocks noGrp="1"/>
          </p:cNvSpPr>
          <p:nvPr>
            <p:ph type="pic" sz="quarter" idx="19"/>
          </p:nvPr>
        </p:nvSpPr>
        <p:spPr>
          <a:xfrm>
            <a:off x="8112125" y="123825"/>
            <a:ext cx="4079875" cy="6857999"/>
          </a:xfrm>
        </p:spPr>
        <p:txBody>
          <a:bodyPr/>
          <a:lstStyle/>
          <a:p>
            <a:endParaRPr lang="sv-SE"/>
          </a:p>
        </p:txBody>
      </p:sp>
      <p:sp>
        <p:nvSpPr>
          <p:cNvPr id="10" name="Platshållare för text 5">
            <a:extLst>
              <a:ext uri="{FF2B5EF4-FFF2-40B4-BE49-F238E27FC236}">
                <a16:creationId xmlns:a16="http://schemas.microsoft.com/office/drawing/2014/main" id="{A4ED13AC-1D0A-405B-B1DA-0E2A4F6984AA}"/>
              </a:ext>
            </a:extLst>
          </p:cNvPr>
          <p:cNvSpPr>
            <a:spLocks noGrp="1"/>
          </p:cNvSpPr>
          <p:nvPr>
            <p:ph type="body" sz="quarter" idx="23"/>
          </p:nvPr>
        </p:nvSpPr>
        <p:spPr>
          <a:xfrm>
            <a:off x="334962" y="4716463"/>
            <a:ext cx="3204000" cy="1412875"/>
          </a:xfrm>
        </p:spPr>
        <p:txBody>
          <a:bodyPr>
            <a:no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text 5">
            <a:extLst>
              <a:ext uri="{FF2B5EF4-FFF2-40B4-BE49-F238E27FC236}">
                <a16:creationId xmlns:a16="http://schemas.microsoft.com/office/drawing/2014/main" id="{9C7E3E95-62A5-4BC1-A614-65A07D6125F5}"/>
              </a:ext>
            </a:extLst>
          </p:cNvPr>
          <p:cNvSpPr>
            <a:spLocks noGrp="1"/>
          </p:cNvSpPr>
          <p:nvPr>
            <p:ph type="body" sz="quarter" idx="24"/>
          </p:nvPr>
        </p:nvSpPr>
        <p:spPr>
          <a:xfrm>
            <a:off x="334962" y="4083050"/>
            <a:ext cx="3204000" cy="566738"/>
          </a:xfrm>
        </p:spPr>
        <p:txBody>
          <a:bodyPr anchor="b">
            <a:noAutofit/>
          </a:bodyPr>
          <a:lstStyle>
            <a:lvl1pPr marL="0" indent="0">
              <a:buNone/>
              <a:defRPr sz="1600"/>
            </a:lvl1pPr>
          </a:lstStyle>
          <a:p>
            <a:pPr lvl="0"/>
            <a:r>
              <a:rPr lang="sv-SE"/>
              <a:t>Klicka här för att ändra format på bakgrundstexten</a:t>
            </a:r>
          </a:p>
        </p:txBody>
      </p:sp>
      <p:sp>
        <p:nvSpPr>
          <p:cNvPr id="13" name="Platshållare för text 5">
            <a:extLst>
              <a:ext uri="{FF2B5EF4-FFF2-40B4-BE49-F238E27FC236}">
                <a16:creationId xmlns:a16="http://schemas.microsoft.com/office/drawing/2014/main" id="{E7DBB5E8-FAC2-4C66-BDD0-726BFB4D62E7}"/>
              </a:ext>
            </a:extLst>
          </p:cNvPr>
          <p:cNvSpPr>
            <a:spLocks noGrp="1"/>
          </p:cNvSpPr>
          <p:nvPr>
            <p:ph type="body" sz="quarter" idx="20"/>
          </p:nvPr>
        </p:nvSpPr>
        <p:spPr>
          <a:xfrm>
            <a:off x="4430056" y="4716463"/>
            <a:ext cx="3204000" cy="1412875"/>
          </a:xfrm>
        </p:spPr>
        <p:txBody>
          <a:bodyPr>
            <a:no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6" name="Platshållare för text 5">
            <a:extLst>
              <a:ext uri="{FF2B5EF4-FFF2-40B4-BE49-F238E27FC236}">
                <a16:creationId xmlns:a16="http://schemas.microsoft.com/office/drawing/2014/main" id="{32002633-ADD4-4423-BB34-B3FC370ED0D7}"/>
              </a:ext>
            </a:extLst>
          </p:cNvPr>
          <p:cNvSpPr>
            <a:spLocks noGrp="1"/>
          </p:cNvSpPr>
          <p:nvPr>
            <p:ph type="body" sz="quarter" idx="25"/>
          </p:nvPr>
        </p:nvSpPr>
        <p:spPr>
          <a:xfrm>
            <a:off x="4430056" y="4083050"/>
            <a:ext cx="3204000" cy="566738"/>
          </a:xfrm>
        </p:spPr>
        <p:txBody>
          <a:bodyPr anchor="b">
            <a:noAutofit/>
          </a:bodyPr>
          <a:lstStyle>
            <a:lvl1pPr marL="0" indent="0">
              <a:buNone/>
              <a:defRPr sz="1600"/>
            </a:lvl1pPr>
          </a:lstStyle>
          <a:p>
            <a:pPr lvl="0"/>
            <a:r>
              <a:rPr lang="sv-SE"/>
              <a:t>Klicka här för att ändra format på bakgrundstexten</a:t>
            </a:r>
          </a:p>
        </p:txBody>
      </p:sp>
    </p:spTree>
    <p:extLst>
      <p:ext uri="{BB962C8B-B14F-4D97-AF65-F5344CB8AC3E}">
        <p14:creationId xmlns:p14="http://schemas.microsoft.com/office/powerpoint/2010/main" val="1448163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ne field with large image">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923BF221-A351-4D42-90F3-212B67A7BCD9}"/>
              </a:ext>
            </a:extLst>
          </p:cNvPr>
          <p:cNvGraphicFramePr>
            <a:graphicFrameLocks noChangeAspect="1"/>
          </p:cNvGraphicFramePr>
          <p:nvPr userDrawn="1">
            <p:custDataLst>
              <p:tags r:id="rId1"/>
            </p:custDataLst>
            <p:extLst>
              <p:ext uri="{D42A27DB-BD31-4B8C-83A1-F6EECF244321}">
                <p14:modId xmlns:p14="http://schemas.microsoft.com/office/powerpoint/2010/main" val="31397139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15" name="Objekt 14" hidden="1">
                        <a:extLst>
                          <a:ext uri="{FF2B5EF4-FFF2-40B4-BE49-F238E27FC236}">
                            <a16:creationId xmlns:a16="http://schemas.microsoft.com/office/drawing/2014/main" id="{923BF221-A351-4D42-90F3-212B67A7BC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Platshållare för bildnummer 4">
            <a:extLst>
              <a:ext uri="{FF2B5EF4-FFF2-40B4-BE49-F238E27FC236}">
                <a16:creationId xmlns:a16="http://schemas.microsoft.com/office/drawing/2014/main" id="{3E1029EB-6E76-4BEE-B59D-D628383F0C98}"/>
              </a:ext>
            </a:extLst>
          </p:cNvPr>
          <p:cNvSpPr>
            <a:spLocks noGrp="1"/>
          </p:cNvSpPr>
          <p:nvPr>
            <p:ph type="sldNum" sz="quarter" idx="12"/>
          </p:nvPr>
        </p:nvSpPr>
        <p:spPr/>
        <p:txBody>
          <a:bodyPr/>
          <a:lstStyle/>
          <a:p>
            <a:fld id="{A084338A-BDF7-446E-AD9E-AC6DE5174173}" type="slidenum">
              <a:rPr lang="sv-SE" smtClean="0"/>
              <a:t>‹#›</a:t>
            </a:fld>
            <a:endParaRPr lang="sv-SE"/>
          </a:p>
        </p:txBody>
      </p:sp>
      <p:sp>
        <p:nvSpPr>
          <p:cNvPr id="24" name="Platshållare för bild 7">
            <a:extLst>
              <a:ext uri="{FF2B5EF4-FFF2-40B4-BE49-F238E27FC236}">
                <a16:creationId xmlns:a16="http://schemas.microsoft.com/office/drawing/2014/main" id="{3AE1FA36-A1A5-4626-9400-DF8E30ABC97E}"/>
              </a:ext>
            </a:extLst>
          </p:cNvPr>
          <p:cNvSpPr>
            <a:spLocks noGrp="1"/>
          </p:cNvSpPr>
          <p:nvPr>
            <p:ph type="pic" sz="quarter" idx="19"/>
          </p:nvPr>
        </p:nvSpPr>
        <p:spPr>
          <a:xfrm>
            <a:off x="4079875" y="0"/>
            <a:ext cx="8112125" cy="6857999"/>
          </a:xfrm>
        </p:spPr>
        <p:txBody>
          <a:bodyPr/>
          <a:lstStyle/>
          <a:p>
            <a:endParaRPr lang="sv-SE"/>
          </a:p>
        </p:txBody>
      </p:sp>
      <p:sp>
        <p:nvSpPr>
          <p:cNvPr id="8" name="Platshållare för text 5">
            <a:extLst>
              <a:ext uri="{FF2B5EF4-FFF2-40B4-BE49-F238E27FC236}">
                <a16:creationId xmlns:a16="http://schemas.microsoft.com/office/drawing/2014/main" id="{AD079C8E-6D00-4DEB-BF96-D94416E976BA}"/>
              </a:ext>
            </a:extLst>
          </p:cNvPr>
          <p:cNvSpPr>
            <a:spLocks noGrp="1"/>
          </p:cNvSpPr>
          <p:nvPr>
            <p:ph type="body" sz="quarter" idx="23"/>
          </p:nvPr>
        </p:nvSpPr>
        <p:spPr>
          <a:xfrm>
            <a:off x="334961" y="4716463"/>
            <a:ext cx="3405765" cy="1412875"/>
          </a:xfrm>
        </p:spPr>
        <p:txBody>
          <a:bodyPr>
            <a:no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text 5">
            <a:extLst>
              <a:ext uri="{FF2B5EF4-FFF2-40B4-BE49-F238E27FC236}">
                <a16:creationId xmlns:a16="http://schemas.microsoft.com/office/drawing/2014/main" id="{65DBE43F-65B8-4115-8D77-22093D27A22D}"/>
              </a:ext>
            </a:extLst>
          </p:cNvPr>
          <p:cNvSpPr>
            <a:spLocks noGrp="1"/>
          </p:cNvSpPr>
          <p:nvPr>
            <p:ph type="body" sz="quarter" idx="24"/>
          </p:nvPr>
        </p:nvSpPr>
        <p:spPr>
          <a:xfrm>
            <a:off x="334961" y="4083050"/>
            <a:ext cx="3405765" cy="566738"/>
          </a:xfrm>
        </p:spPr>
        <p:txBody>
          <a:bodyPr anchor="b">
            <a:noAutofit/>
          </a:bodyPr>
          <a:lstStyle>
            <a:lvl1pPr marL="0" indent="0">
              <a:buNone/>
              <a:defRPr sz="1600"/>
            </a:lvl1pPr>
          </a:lstStyle>
          <a:p>
            <a:pPr lvl="0"/>
            <a:r>
              <a:rPr lang="sv-SE"/>
              <a:t>Klicka här för att ändra format på bakgrundstexten</a:t>
            </a:r>
          </a:p>
        </p:txBody>
      </p:sp>
      <p:sp>
        <p:nvSpPr>
          <p:cNvPr id="10" name="Platshållare för sidfot 3">
            <a:extLst>
              <a:ext uri="{FF2B5EF4-FFF2-40B4-BE49-F238E27FC236}">
                <a16:creationId xmlns:a16="http://schemas.microsoft.com/office/drawing/2014/main" id="{26BA481D-2788-4438-9453-5922A0C3FD72}"/>
              </a:ext>
            </a:extLst>
          </p:cNvPr>
          <p:cNvSpPr>
            <a:spLocks noGrp="1"/>
          </p:cNvSpPr>
          <p:nvPr>
            <p:ph type="ftr" sz="quarter" idx="11"/>
          </p:nvPr>
        </p:nvSpPr>
        <p:spPr>
          <a:xfrm>
            <a:off x="334963" y="123825"/>
            <a:ext cx="3405763" cy="328613"/>
          </a:xfrm>
        </p:spPr>
        <p:txBody>
          <a:bodyPr/>
          <a:lstStyle/>
          <a:p>
            <a:r>
              <a:rPr lang="sv-SE"/>
              <a:t>footer</a:t>
            </a:r>
          </a:p>
        </p:txBody>
      </p:sp>
    </p:spTree>
    <p:extLst>
      <p:ext uri="{BB962C8B-B14F-4D97-AF65-F5344CB8AC3E}">
        <p14:creationId xmlns:p14="http://schemas.microsoft.com/office/powerpoint/2010/main" val="412943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End slide black logo">
    <p:bg>
      <p:bgPr>
        <a:solidFill>
          <a:schemeClr val="accent1"/>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4125089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Bildobjekt 3">
            <a:extLst>
              <a:ext uri="{FF2B5EF4-FFF2-40B4-BE49-F238E27FC236}">
                <a16:creationId xmlns:a16="http://schemas.microsoft.com/office/drawing/2014/main" id="{CA8A1555-86B3-41C3-9794-0943696CDB20}"/>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890654" y="2864393"/>
            <a:ext cx="6388393" cy="1080946"/>
          </a:xfrm>
          <a:prstGeom prst="rect">
            <a:avLst/>
          </a:prstGeom>
        </p:spPr>
      </p:pic>
    </p:spTree>
    <p:extLst>
      <p:ext uri="{BB962C8B-B14F-4D97-AF65-F5344CB8AC3E}">
        <p14:creationId xmlns:p14="http://schemas.microsoft.com/office/powerpoint/2010/main" val="290885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End slide white logo">
    <p:bg>
      <p:bgPr>
        <a:solidFill>
          <a:schemeClr val="accent3"/>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3112335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3" name="Bildobjekt 22">
            <a:extLst>
              <a:ext uri="{FF2B5EF4-FFF2-40B4-BE49-F238E27FC236}">
                <a16:creationId xmlns:a16="http://schemas.microsoft.com/office/drawing/2014/main" id="{5B43AEBE-FFD4-4525-A33B-243E7087B79F}"/>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2890654" y="2864393"/>
            <a:ext cx="6388392" cy="1080946"/>
          </a:xfrm>
          <a:prstGeom prst="rect">
            <a:avLst/>
          </a:prstGeom>
        </p:spPr>
      </p:pic>
    </p:spTree>
    <p:extLst>
      <p:ext uri="{BB962C8B-B14F-4D97-AF65-F5344CB8AC3E}">
        <p14:creationId xmlns:p14="http://schemas.microsoft.com/office/powerpoint/2010/main" val="2111941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Endslide with image">
    <p:bg>
      <p:bgPr>
        <a:solidFill>
          <a:schemeClr val="accent2"/>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274083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Bildobjekt 6">
            <a:extLst>
              <a:ext uri="{FF2B5EF4-FFF2-40B4-BE49-F238E27FC236}">
                <a16:creationId xmlns:a16="http://schemas.microsoft.com/office/drawing/2014/main" id="{2DFBBD57-F2C8-4226-B03C-3FB850AD415B}"/>
              </a:ext>
            </a:extLst>
          </p:cNvPr>
          <p:cNvPicPr>
            <a:picLocks noChangeAspect="1"/>
          </p:cNvPicPr>
          <p:nvPr userDrawn="1"/>
        </p:nvPicPr>
        <p:blipFill>
          <a:blip r:embed="rId5"/>
          <a:stretch>
            <a:fillRect/>
          </a:stretch>
        </p:blipFill>
        <p:spPr>
          <a:xfrm>
            <a:off x="0" y="0"/>
            <a:ext cx="12192000" cy="6858000"/>
          </a:xfrm>
          <a:prstGeom prst="rect">
            <a:avLst/>
          </a:prstGeom>
        </p:spPr>
      </p:pic>
      <p:pic>
        <p:nvPicPr>
          <p:cNvPr id="9" name="Bildobjekt 8" descr="En bild som visar text, clipart&#10;&#10;Automatiskt genererad beskrivning">
            <a:extLst>
              <a:ext uri="{FF2B5EF4-FFF2-40B4-BE49-F238E27FC236}">
                <a16:creationId xmlns:a16="http://schemas.microsoft.com/office/drawing/2014/main" id="{B7B4273E-2A2E-424D-A1EF-B12D77FCDE18}"/>
              </a:ext>
            </a:extLst>
          </p:cNvPr>
          <p:cNvPicPr>
            <a:picLocks noChangeAspect="1"/>
          </p:cNvPicPr>
          <p:nvPr userDrawn="1"/>
        </p:nvPicPr>
        <p:blipFill>
          <a:blip r:embed="rId6"/>
          <a:stretch>
            <a:fillRect/>
          </a:stretch>
        </p:blipFill>
        <p:spPr>
          <a:xfrm>
            <a:off x="2886075" y="2857499"/>
            <a:ext cx="6395085" cy="1095401"/>
          </a:xfrm>
          <a:prstGeom prst="rect">
            <a:avLst/>
          </a:prstGeom>
        </p:spPr>
      </p:pic>
    </p:spTree>
    <p:extLst>
      <p:ext uri="{BB962C8B-B14F-4D97-AF65-F5344CB8AC3E}">
        <p14:creationId xmlns:p14="http://schemas.microsoft.com/office/powerpoint/2010/main" val="2636505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End slide black logo w brand statement">
    <p:bg>
      <p:bgPr>
        <a:solidFill>
          <a:schemeClr val="accent1"/>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4125089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Bildobjekt 11">
            <a:extLst>
              <a:ext uri="{FF2B5EF4-FFF2-40B4-BE49-F238E27FC236}">
                <a16:creationId xmlns:a16="http://schemas.microsoft.com/office/drawing/2014/main" id="{3D524D64-E31A-4340-8862-3C5A404E8245}"/>
              </a:ext>
            </a:extLst>
          </p:cNvPr>
          <p:cNvPicPr>
            <a:picLocks noChangeAspect="1"/>
          </p:cNvPicPr>
          <p:nvPr userDrawn="1"/>
        </p:nvPicPr>
        <p:blipFill>
          <a:blip r:embed="rId5"/>
          <a:srcRect/>
          <a:stretch/>
        </p:blipFill>
        <p:spPr>
          <a:xfrm>
            <a:off x="2892269" y="2583115"/>
            <a:ext cx="6352045" cy="1813564"/>
          </a:xfrm>
          <a:prstGeom prst="rect">
            <a:avLst/>
          </a:prstGeom>
        </p:spPr>
      </p:pic>
    </p:spTree>
    <p:extLst>
      <p:ext uri="{BB962C8B-B14F-4D97-AF65-F5344CB8AC3E}">
        <p14:creationId xmlns:p14="http://schemas.microsoft.com/office/powerpoint/2010/main" val="372989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End slide white logo w brand statement">
    <p:bg>
      <p:bgPr>
        <a:solidFill>
          <a:schemeClr val="accent3"/>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17174520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1" name="Bildobjekt 10" descr="En bild som visar text&#10;&#10;Automatiskt genererad beskrivning">
            <a:extLst>
              <a:ext uri="{FF2B5EF4-FFF2-40B4-BE49-F238E27FC236}">
                <a16:creationId xmlns:a16="http://schemas.microsoft.com/office/drawing/2014/main" id="{148D88C0-72E0-49E3-B871-AF5723955BAB}"/>
              </a:ext>
            </a:extLst>
          </p:cNvPr>
          <p:cNvPicPr>
            <a:picLocks noChangeAspect="1"/>
          </p:cNvPicPr>
          <p:nvPr userDrawn="1"/>
        </p:nvPicPr>
        <p:blipFill>
          <a:blip r:embed="rId5"/>
          <a:stretch>
            <a:fillRect/>
          </a:stretch>
        </p:blipFill>
        <p:spPr>
          <a:xfrm>
            <a:off x="2892269" y="2583115"/>
            <a:ext cx="6352045" cy="1813564"/>
          </a:xfrm>
          <a:prstGeom prst="rect">
            <a:avLst/>
          </a:prstGeom>
        </p:spPr>
      </p:pic>
    </p:spTree>
    <p:extLst>
      <p:ext uri="{BB962C8B-B14F-4D97-AF65-F5344CB8AC3E}">
        <p14:creationId xmlns:p14="http://schemas.microsoft.com/office/powerpoint/2010/main" val="2584803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End slide with image w brand statement">
    <p:bg>
      <p:bgPr>
        <a:solidFill>
          <a:schemeClr val="accent2"/>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573613-1118-4826-95BF-F18698C45865}"/>
              </a:ext>
            </a:extLst>
          </p:cNvPr>
          <p:cNvGraphicFramePr>
            <a:graphicFrameLocks noChangeAspect="1"/>
          </p:cNvGraphicFramePr>
          <p:nvPr userDrawn="1">
            <p:custDataLst>
              <p:tags r:id="rId1"/>
            </p:custDataLst>
            <p:extLst>
              <p:ext uri="{D42A27DB-BD31-4B8C-83A1-F6EECF244321}">
                <p14:modId xmlns:p14="http://schemas.microsoft.com/office/powerpoint/2010/main" val="9548859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kt 5" hidden="1">
                        <a:extLst>
                          <a:ext uri="{FF2B5EF4-FFF2-40B4-BE49-F238E27FC236}">
                            <a16:creationId xmlns:a16="http://schemas.microsoft.com/office/drawing/2014/main" id="{56573613-1118-4826-95BF-F18698C458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Bildobjekt 6">
            <a:extLst>
              <a:ext uri="{FF2B5EF4-FFF2-40B4-BE49-F238E27FC236}">
                <a16:creationId xmlns:a16="http://schemas.microsoft.com/office/drawing/2014/main" id="{2DFBBD57-F2C8-4226-B03C-3FB850AD415B}"/>
              </a:ext>
            </a:extLst>
          </p:cNvPr>
          <p:cNvPicPr>
            <a:picLocks noChangeAspect="1"/>
          </p:cNvPicPr>
          <p:nvPr userDrawn="1"/>
        </p:nvPicPr>
        <p:blipFill>
          <a:blip r:embed="rId5"/>
          <a:stretch>
            <a:fillRect/>
          </a:stretch>
        </p:blipFill>
        <p:spPr>
          <a:xfrm>
            <a:off x="0" y="0"/>
            <a:ext cx="12192000" cy="6858000"/>
          </a:xfrm>
          <a:prstGeom prst="rect">
            <a:avLst/>
          </a:prstGeom>
        </p:spPr>
      </p:pic>
      <p:pic>
        <p:nvPicPr>
          <p:cNvPr id="5" name="Bildobjekt 4" descr="En bild som visar text&#10;&#10;Automatiskt genererad beskrivning">
            <a:extLst>
              <a:ext uri="{FF2B5EF4-FFF2-40B4-BE49-F238E27FC236}">
                <a16:creationId xmlns:a16="http://schemas.microsoft.com/office/drawing/2014/main" id="{C7940902-457A-4959-823C-7493E3FE7A33}"/>
              </a:ext>
            </a:extLst>
          </p:cNvPr>
          <p:cNvPicPr>
            <a:picLocks noChangeAspect="1"/>
          </p:cNvPicPr>
          <p:nvPr userDrawn="1"/>
        </p:nvPicPr>
        <p:blipFill>
          <a:blip r:embed="rId6"/>
          <a:stretch>
            <a:fillRect/>
          </a:stretch>
        </p:blipFill>
        <p:spPr>
          <a:xfrm>
            <a:off x="2892269" y="2583115"/>
            <a:ext cx="6352045" cy="1813564"/>
          </a:xfrm>
          <a:prstGeom prst="rect">
            <a:avLst/>
          </a:prstGeom>
        </p:spPr>
      </p:pic>
    </p:spTree>
    <p:extLst>
      <p:ext uri="{BB962C8B-B14F-4D97-AF65-F5344CB8AC3E}">
        <p14:creationId xmlns:p14="http://schemas.microsoft.com/office/powerpoint/2010/main" val="1227929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oleObject" Target="../embeddings/oleObject1.bin"/><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tags" Target="../tags/tag25.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theme" Target="../theme/theme2.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image" Target="../media/image2.png"/><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tags" Target="../tags/tag48.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theme" Target="../theme/theme3.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image" Target="../media/image12.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image" Target="../media/image1.emf"/><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7DA0FDAE-ACD0-4CEF-A665-00335DB14D5B}"/>
              </a:ext>
            </a:extLst>
          </p:cNvPr>
          <p:cNvGraphicFramePr>
            <a:graphicFrameLocks noChangeAspect="1"/>
          </p:cNvGraphicFramePr>
          <p:nvPr userDrawn="1">
            <p:custDataLst>
              <p:tags r:id="rId24"/>
            </p:custDataLst>
            <p:extLst>
              <p:ext uri="{D42A27DB-BD31-4B8C-83A1-F6EECF244321}">
                <p14:modId xmlns:p14="http://schemas.microsoft.com/office/powerpoint/2010/main" val="40671779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5" imgW="360" imgH="360" progId="TCLayout.ActiveDocument.1">
                  <p:embed/>
                </p:oleObj>
              </mc:Choice>
              <mc:Fallback>
                <p:oleObj name="think-cell Slide" r:id="rId25" imgW="360" imgH="360" progId="TCLayout.ActiveDocument.1">
                  <p:embed/>
                  <p:pic>
                    <p:nvPicPr>
                      <p:cNvPr id="8" name="Objekt 7" hidden="1">
                        <a:extLst>
                          <a:ext uri="{FF2B5EF4-FFF2-40B4-BE49-F238E27FC236}">
                            <a16:creationId xmlns:a16="http://schemas.microsoft.com/office/drawing/2014/main" id="{7DA0FDAE-ACD0-4CEF-A665-00335DB14D5B}"/>
                          </a:ext>
                        </a:extLst>
                      </p:cNvPr>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2" name="Platshållare för rubrik 1">
            <a:extLst>
              <a:ext uri="{FF2B5EF4-FFF2-40B4-BE49-F238E27FC236}">
                <a16:creationId xmlns:a16="http://schemas.microsoft.com/office/drawing/2014/main" id="{EDF76BB2-67B8-43E7-B380-B9E8AE1EA25A}"/>
              </a:ext>
            </a:extLst>
          </p:cNvPr>
          <p:cNvSpPr>
            <a:spLocks noGrp="1"/>
          </p:cNvSpPr>
          <p:nvPr>
            <p:ph type="title"/>
          </p:nvPr>
        </p:nvSpPr>
        <p:spPr>
          <a:xfrm>
            <a:off x="1595438" y="657224"/>
            <a:ext cx="10261600" cy="1068387"/>
          </a:xfrm>
          <a:prstGeom prst="rect">
            <a:avLst/>
          </a:prstGeom>
        </p:spPr>
        <p:txBody>
          <a:bodyPr vert="horz" lIns="0" tIns="0" rIns="0" bIns="0" rtlCol="0" anchor="b">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C4064E2-F3C0-4572-9D18-12A646601CD5}"/>
              </a:ext>
            </a:extLst>
          </p:cNvPr>
          <p:cNvSpPr>
            <a:spLocks noGrp="1"/>
          </p:cNvSpPr>
          <p:nvPr>
            <p:ph type="body" idx="1"/>
          </p:nvPr>
        </p:nvSpPr>
        <p:spPr>
          <a:xfrm>
            <a:off x="1595438" y="1881187"/>
            <a:ext cx="10261600" cy="4248151"/>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AB1429E-76E8-4BD3-AC64-B7EEA1B86F30}"/>
              </a:ext>
            </a:extLst>
          </p:cNvPr>
          <p:cNvSpPr>
            <a:spLocks noGrp="1"/>
          </p:cNvSpPr>
          <p:nvPr>
            <p:ph type="dt" sz="half" idx="2"/>
          </p:nvPr>
        </p:nvSpPr>
        <p:spPr>
          <a:xfrm>
            <a:off x="334963" y="-423863"/>
            <a:ext cx="2743200" cy="327600"/>
          </a:xfrm>
          <a:prstGeom prst="rect">
            <a:avLst/>
          </a:prstGeom>
        </p:spPr>
        <p:txBody>
          <a:bodyPr vert="horz" lIns="0" tIns="0" rIns="0" bIns="0" rtlCol="0" anchor="b"/>
          <a:lstStyle>
            <a:lvl1pPr>
              <a:defRPr lang="sv-SE" sz="1200" b="0" i="0" dirty="0">
                <a:latin typeface="Söhne" panose="020B0503030202060203" pitchFamily="34" charset="0"/>
              </a:defRPr>
            </a:lvl1pPr>
          </a:lstStyle>
          <a:p>
            <a:endParaRPr lang="sv-SE"/>
          </a:p>
        </p:txBody>
      </p:sp>
      <p:sp>
        <p:nvSpPr>
          <p:cNvPr id="5" name="Platshållare för sidfot 4">
            <a:extLst>
              <a:ext uri="{FF2B5EF4-FFF2-40B4-BE49-F238E27FC236}">
                <a16:creationId xmlns:a16="http://schemas.microsoft.com/office/drawing/2014/main" id="{C0A030AE-0E62-46E5-B4F1-F1CF3A070175}"/>
              </a:ext>
            </a:extLst>
          </p:cNvPr>
          <p:cNvSpPr>
            <a:spLocks noGrp="1"/>
          </p:cNvSpPr>
          <p:nvPr>
            <p:ph type="ftr" sz="quarter" idx="3"/>
          </p:nvPr>
        </p:nvSpPr>
        <p:spPr>
          <a:xfrm>
            <a:off x="334963" y="123825"/>
            <a:ext cx="4114800" cy="328613"/>
          </a:xfrm>
          <a:prstGeom prst="rect">
            <a:avLst/>
          </a:prstGeom>
        </p:spPr>
        <p:txBody>
          <a:bodyPr vert="horz" lIns="0" tIns="0" rIns="0" bIns="0" rtlCol="0" anchor="b"/>
          <a:lstStyle>
            <a:lvl1pPr algn="l">
              <a:defRPr sz="1200">
                <a:solidFill>
                  <a:schemeClr val="tx1"/>
                </a:solidFill>
                <a:latin typeface="Söhne" panose="020B0503030202060203" pitchFamily="34" charset="0"/>
              </a:defRPr>
            </a:lvl1pPr>
          </a:lstStyle>
          <a:p>
            <a:r>
              <a:rPr lang="sv-SE"/>
              <a:t>footer</a:t>
            </a:r>
          </a:p>
        </p:txBody>
      </p:sp>
      <p:sp>
        <p:nvSpPr>
          <p:cNvPr id="6" name="Platshållare för bildnummer 5">
            <a:extLst>
              <a:ext uri="{FF2B5EF4-FFF2-40B4-BE49-F238E27FC236}">
                <a16:creationId xmlns:a16="http://schemas.microsoft.com/office/drawing/2014/main" id="{0CB36672-A0D7-46CD-BAE0-8FB2779D83D3}"/>
              </a:ext>
            </a:extLst>
          </p:cNvPr>
          <p:cNvSpPr>
            <a:spLocks noGrp="1"/>
          </p:cNvSpPr>
          <p:nvPr>
            <p:ph type="sldNum" sz="quarter" idx="4"/>
          </p:nvPr>
        </p:nvSpPr>
        <p:spPr>
          <a:xfrm>
            <a:off x="9113838" y="6345238"/>
            <a:ext cx="2743200" cy="365125"/>
          </a:xfrm>
          <a:prstGeom prst="rect">
            <a:avLst/>
          </a:prstGeom>
        </p:spPr>
        <p:txBody>
          <a:bodyPr vert="horz" lIns="0" tIns="0" rIns="0" bIns="0" rtlCol="0" anchor="ctr"/>
          <a:lstStyle>
            <a:lvl1pPr algn="r">
              <a:defRPr sz="1200" b="0" i="0">
                <a:solidFill>
                  <a:schemeClr val="tx1"/>
                </a:solidFill>
                <a:latin typeface="Söhne" panose="020B0503030202060203" pitchFamily="34" charset="0"/>
              </a:defRPr>
            </a:lvl1pPr>
          </a:lstStyle>
          <a:p>
            <a:fld id="{A084338A-BDF7-446E-AD9E-AC6DE5174173}" type="slidenum">
              <a:rPr lang="sv-SE" smtClean="0"/>
              <a:pPr/>
              <a:t>‹#›</a:t>
            </a:fld>
            <a:endParaRPr lang="sv-SE"/>
          </a:p>
        </p:txBody>
      </p:sp>
      <p:pic>
        <p:nvPicPr>
          <p:cNvPr id="38" name="Bildobjekt 37">
            <a:extLst>
              <a:ext uri="{FF2B5EF4-FFF2-40B4-BE49-F238E27FC236}">
                <a16:creationId xmlns:a16="http://schemas.microsoft.com/office/drawing/2014/main" id="{DE145435-9611-4E28-BCF6-5B2D7023C0C0}"/>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321457" y="6450704"/>
            <a:ext cx="1033486" cy="174870"/>
          </a:xfrm>
          <a:prstGeom prst="rect">
            <a:avLst/>
          </a:prstGeom>
        </p:spPr>
      </p:pic>
    </p:spTree>
    <p:extLst>
      <p:ext uri="{BB962C8B-B14F-4D97-AF65-F5344CB8AC3E}">
        <p14:creationId xmlns:p14="http://schemas.microsoft.com/office/powerpoint/2010/main" val="210174639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 id="2147483761" r:id="rId18"/>
    <p:sldLayoutId id="2147483762" r:id="rId19"/>
    <p:sldLayoutId id="2147483763" r:id="rId20"/>
    <p:sldLayoutId id="2147483764" r:id="rId21"/>
    <p:sldLayoutId id="2147483765" r:id="rId22"/>
  </p:sldLayoutIdLst>
  <p:hf sldNum="0" hdr="0" dt="0"/>
  <p:txStyles>
    <p:titleStyle>
      <a:lvl1pPr algn="l" defTabSz="914400" rtl="0" eaLnBrk="1" latinLnBrk="0" hangingPunct="1">
        <a:lnSpc>
          <a:spcPct val="90000"/>
        </a:lnSpc>
        <a:spcBef>
          <a:spcPct val="0"/>
        </a:spcBef>
        <a:buNone/>
        <a:defRPr sz="2800" b="0" i="0" kern="1200">
          <a:solidFill>
            <a:schemeClr val="tx1"/>
          </a:solidFill>
          <a:latin typeface="+mj-lt"/>
          <a:ea typeface="+mj-ea"/>
          <a:cs typeface="+mj-cs"/>
        </a:defRPr>
      </a:lvl1pPr>
    </p:titleStyle>
    <p:bodyStyle>
      <a:lvl1pPr marL="180975" indent="-180975" algn="l" defTabSz="914400" rtl="0" eaLnBrk="1" latinLnBrk="0" hangingPunct="1">
        <a:lnSpc>
          <a:spcPct val="100000"/>
        </a:lnSpc>
        <a:spcBef>
          <a:spcPts val="1000"/>
        </a:spcBef>
        <a:buFont typeface="Arial" panose="020B0604020202020204" pitchFamily="34" charset="0"/>
        <a:buChar char="•"/>
        <a:defRPr sz="1600" b="0" i="0" kern="1200">
          <a:solidFill>
            <a:schemeClr val="tx1"/>
          </a:solidFill>
          <a:latin typeface="+mn-lt"/>
          <a:ea typeface="+mn-ea"/>
          <a:cs typeface="+mn-cs"/>
        </a:defRPr>
      </a:lvl1pPr>
      <a:lvl2pPr marL="361950" indent="-180975"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mn-lt"/>
          <a:ea typeface="+mn-ea"/>
          <a:cs typeface="+mn-cs"/>
        </a:defRPr>
      </a:lvl2pPr>
      <a:lvl3pPr marL="542925" indent="-180975"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mn-lt"/>
          <a:ea typeface="+mn-ea"/>
          <a:cs typeface="+mn-cs"/>
        </a:defRPr>
      </a:lvl3pPr>
      <a:lvl4pPr marL="714375" indent="-171450"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mn-lt"/>
          <a:ea typeface="+mn-ea"/>
          <a:cs typeface="+mn-cs"/>
        </a:defRPr>
      </a:lvl4pPr>
      <a:lvl5pPr marL="895350" indent="-180975"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p15:clr>
            <a:srgbClr val="F26B43"/>
          </p15:clr>
        </p15:guide>
        <p15:guide id="2" pos="211">
          <p15:clr>
            <a:srgbClr val="F26B43"/>
          </p15:clr>
        </p15:guide>
        <p15:guide id="3" pos="7469">
          <p15:clr>
            <a:srgbClr val="F26B43"/>
          </p15:clr>
        </p15:guide>
        <p15:guide id="4" orient="horz" pos="255">
          <p15:clr>
            <a:srgbClr val="F26B43"/>
          </p15:clr>
        </p15:guide>
        <p15:guide id="5" pos="5110">
          <p15:clr>
            <a:srgbClr val="F26B43"/>
          </p15:clr>
        </p15:guide>
        <p15:guide id="6" pos="2570">
          <p15:clr>
            <a:srgbClr val="F26B43"/>
          </p15:clr>
        </p15:guide>
        <p15:guide id="7" orient="horz" pos="1026">
          <p15:clr>
            <a:srgbClr val="F26B43"/>
          </p15:clr>
        </p15:guide>
        <p15:guide id="8" orient="horz" pos="1185">
          <p15:clr>
            <a:srgbClr val="F26B43"/>
          </p15:clr>
        </p15:guide>
        <p15:guide id="9" orient="horz" pos="414">
          <p15:clr>
            <a:srgbClr val="F26B43"/>
          </p15:clr>
        </p15:guide>
        <p15:guide id="10" pos="1005">
          <p15:clr>
            <a:srgbClr val="F26B43"/>
          </p15:clr>
        </p15:guide>
        <p15:guide id="11" pos="429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7DA0FDAE-ACD0-4CEF-A665-00335DB14D5B}"/>
              </a:ext>
            </a:extLst>
          </p:cNvPr>
          <p:cNvGraphicFramePr>
            <a:graphicFrameLocks noChangeAspect="1"/>
          </p:cNvGraphicFramePr>
          <p:nvPr userDrawn="1">
            <p:custDataLst>
              <p:tags r:id="rId25"/>
            </p:custDataLst>
            <p:extLst>
              <p:ext uri="{D42A27DB-BD31-4B8C-83A1-F6EECF244321}">
                <p14:modId xmlns:p14="http://schemas.microsoft.com/office/powerpoint/2010/main" val="40671779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6" imgW="360" imgH="360" progId="TCLayout.ActiveDocument.1">
                  <p:embed/>
                </p:oleObj>
              </mc:Choice>
              <mc:Fallback>
                <p:oleObj name="think-cell Slide" r:id="rId26" imgW="360" imgH="360" progId="TCLayout.ActiveDocument.1">
                  <p:embed/>
                  <p:pic>
                    <p:nvPicPr>
                      <p:cNvPr id="8" name="Objekt 7" hidden="1">
                        <a:extLst>
                          <a:ext uri="{FF2B5EF4-FFF2-40B4-BE49-F238E27FC236}">
                            <a16:creationId xmlns:a16="http://schemas.microsoft.com/office/drawing/2014/main" id="{7DA0FDAE-ACD0-4CEF-A665-00335DB14D5B}"/>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2" name="Platshållare för rubrik 1">
            <a:extLst>
              <a:ext uri="{FF2B5EF4-FFF2-40B4-BE49-F238E27FC236}">
                <a16:creationId xmlns:a16="http://schemas.microsoft.com/office/drawing/2014/main" id="{EDF76BB2-67B8-43E7-B380-B9E8AE1EA25A}"/>
              </a:ext>
            </a:extLst>
          </p:cNvPr>
          <p:cNvSpPr>
            <a:spLocks noGrp="1"/>
          </p:cNvSpPr>
          <p:nvPr>
            <p:ph type="title"/>
          </p:nvPr>
        </p:nvSpPr>
        <p:spPr>
          <a:xfrm>
            <a:off x="1595438" y="657224"/>
            <a:ext cx="10261600" cy="1068387"/>
          </a:xfrm>
          <a:prstGeom prst="rect">
            <a:avLst/>
          </a:prstGeom>
        </p:spPr>
        <p:txBody>
          <a:bodyPr vert="horz" lIns="0" tIns="0" rIns="0" bIns="0" rtlCol="0" anchor="b">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C4064E2-F3C0-4572-9D18-12A646601CD5}"/>
              </a:ext>
            </a:extLst>
          </p:cNvPr>
          <p:cNvSpPr>
            <a:spLocks noGrp="1"/>
          </p:cNvSpPr>
          <p:nvPr>
            <p:ph type="body" idx="1"/>
          </p:nvPr>
        </p:nvSpPr>
        <p:spPr>
          <a:xfrm>
            <a:off x="1595438" y="1881187"/>
            <a:ext cx="10261600" cy="4248151"/>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AB1429E-76E8-4BD3-AC64-B7EEA1B86F30}"/>
              </a:ext>
            </a:extLst>
          </p:cNvPr>
          <p:cNvSpPr>
            <a:spLocks noGrp="1"/>
          </p:cNvSpPr>
          <p:nvPr>
            <p:ph type="dt" sz="half" idx="2"/>
          </p:nvPr>
        </p:nvSpPr>
        <p:spPr>
          <a:xfrm>
            <a:off x="334963" y="-423863"/>
            <a:ext cx="2743200" cy="327600"/>
          </a:xfrm>
          <a:prstGeom prst="rect">
            <a:avLst/>
          </a:prstGeom>
        </p:spPr>
        <p:txBody>
          <a:bodyPr vert="horz" lIns="0" tIns="0" rIns="0" bIns="0" rtlCol="0" anchor="b"/>
          <a:lstStyle>
            <a:lvl1pPr>
              <a:defRPr lang="sv-SE" sz="1200" b="0" i="0" dirty="0">
                <a:latin typeface="Söhne" panose="020B0503030202060203" pitchFamily="34" charset="0"/>
              </a:defRPr>
            </a:lvl1pPr>
          </a:lstStyle>
          <a:p>
            <a:r>
              <a:rPr lang="sv-SE"/>
              <a:t>Date</a:t>
            </a:r>
          </a:p>
        </p:txBody>
      </p:sp>
      <p:sp>
        <p:nvSpPr>
          <p:cNvPr id="5" name="Platshållare för sidfot 4">
            <a:extLst>
              <a:ext uri="{FF2B5EF4-FFF2-40B4-BE49-F238E27FC236}">
                <a16:creationId xmlns:a16="http://schemas.microsoft.com/office/drawing/2014/main" id="{C0A030AE-0E62-46E5-B4F1-F1CF3A070175}"/>
              </a:ext>
            </a:extLst>
          </p:cNvPr>
          <p:cNvSpPr>
            <a:spLocks noGrp="1"/>
          </p:cNvSpPr>
          <p:nvPr>
            <p:ph type="ftr" sz="quarter" idx="3"/>
          </p:nvPr>
        </p:nvSpPr>
        <p:spPr>
          <a:xfrm>
            <a:off x="334963" y="123825"/>
            <a:ext cx="4114800" cy="328613"/>
          </a:xfrm>
          <a:prstGeom prst="rect">
            <a:avLst/>
          </a:prstGeom>
        </p:spPr>
        <p:txBody>
          <a:bodyPr vert="horz" lIns="0" tIns="0" rIns="0" bIns="0" rtlCol="0" anchor="b"/>
          <a:lstStyle>
            <a:lvl1pPr algn="l">
              <a:defRPr sz="1200">
                <a:solidFill>
                  <a:schemeClr val="tx1"/>
                </a:solidFill>
                <a:latin typeface="Söhne" panose="020B0503030202060203" pitchFamily="34" charset="0"/>
              </a:defRPr>
            </a:lvl1pPr>
          </a:lstStyle>
          <a:p>
            <a:r>
              <a:rPr lang="sv-SE"/>
              <a:t>Q1 2023 Presentation</a:t>
            </a:r>
          </a:p>
        </p:txBody>
      </p:sp>
      <p:sp>
        <p:nvSpPr>
          <p:cNvPr id="6" name="Platshållare för bildnummer 5">
            <a:extLst>
              <a:ext uri="{FF2B5EF4-FFF2-40B4-BE49-F238E27FC236}">
                <a16:creationId xmlns:a16="http://schemas.microsoft.com/office/drawing/2014/main" id="{0CB36672-A0D7-46CD-BAE0-8FB2779D83D3}"/>
              </a:ext>
            </a:extLst>
          </p:cNvPr>
          <p:cNvSpPr>
            <a:spLocks noGrp="1"/>
          </p:cNvSpPr>
          <p:nvPr>
            <p:ph type="sldNum" sz="quarter" idx="4"/>
          </p:nvPr>
        </p:nvSpPr>
        <p:spPr>
          <a:xfrm>
            <a:off x="9113838" y="6345238"/>
            <a:ext cx="2743200" cy="365125"/>
          </a:xfrm>
          <a:prstGeom prst="rect">
            <a:avLst/>
          </a:prstGeom>
        </p:spPr>
        <p:txBody>
          <a:bodyPr vert="horz" lIns="0" tIns="0" rIns="0" bIns="0" rtlCol="0" anchor="ctr"/>
          <a:lstStyle>
            <a:lvl1pPr algn="r">
              <a:defRPr sz="1200" b="0" i="0">
                <a:solidFill>
                  <a:schemeClr val="tx1"/>
                </a:solidFill>
                <a:latin typeface="Söhne" panose="020B0503030202060203" pitchFamily="34" charset="0"/>
              </a:defRPr>
            </a:lvl1pPr>
          </a:lstStyle>
          <a:p>
            <a:fld id="{A084338A-BDF7-446E-AD9E-AC6DE5174173}" type="slidenum">
              <a:rPr lang="sv-SE" smtClean="0"/>
              <a:pPr/>
              <a:t>‹#›</a:t>
            </a:fld>
            <a:endParaRPr lang="sv-SE"/>
          </a:p>
        </p:txBody>
      </p:sp>
      <p:pic>
        <p:nvPicPr>
          <p:cNvPr id="38" name="Bildobjekt 37">
            <a:extLst>
              <a:ext uri="{FF2B5EF4-FFF2-40B4-BE49-F238E27FC236}">
                <a16:creationId xmlns:a16="http://schemas.microsoft.com/office/drawing/2014/main" id="{DE145435-9611-4E28-BCF6-5B2D7023C0C0}"/>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321457" y="6450704"/>
            <a:ext cx="1033486" cy="174870"/>
          </a:xfrm>
          <a:prstGeom prst="rect">
            <a:avLst/>
          </a:prstGeom>
        </p:spPr>
      </p:pic>
    </p:spTree>
    <p:extLst>
      <p:ext uri="{BB962C8B-B14F-4D97-AF65-F5344CB8AC3E}">
        <p14:creationId xmlns:p14="http://schemas.microsoft.com/office/powerpoint/2010/main" val="2346478989"/>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 id="2147483833" r:id="rId18"/>
    <p:sldLayoutId id="2147483834" r:id="rId19"/>
    <p:sldLayoutId id="2147483835" r:id="rId20"/>
    <p:sldLayoutId id="2147483836" r:id="rId21"/>
    <p:sldLayoutId id="2147483837" r:id="rId22"/>
    <p:sldLayoutId id="2147483838" r:id="rId23"/>
  </p:sldLayoutIdLst>
  <p:hf sldNum="0" hdr="0" dt="0"/>
  <p:txStyles>
    <p:titleStyle>
      <a:lvl1pPr algn="l" defTabSz="914400" rtl="0" eaLnBrk="1" latinLnBrk="0" hangingPunct="1">
        <a:lnSpc>
          <a:spcPct val="90000"/>
        </a:lnSpc>
        <a:spcBef>
          <a:spcPct val="0"/>
        </a:spcBef>
        <a:buNone/>
        <a:defRPr sz="2800" b="0" i="0" kern="1200">
          <a:solidFill>
            <a:schemeClr val="tx1"/>
          </a:solidFill>
          <a:latin typeface="+mj-lt"/>
          <a:ea typeface="+mj-ea"/>
          <a:cs typeface="+mj-cs"/>
        </a:defRPr>
      </a:lvl1pPr>
    </p:titleStyle>
    <p:bodyStyle>
      <a:lvl1pPr marL="180975" indent="-180975" algn="l" defTabSz="914400" rtl="0" eaLnBrk="1" latinLnBrk="0" hangingPunct="1">
        <a:lnSpc>
          <a:spcPct val="100000"/>
        </a:lnSpc>
        <a:spcBef>
          <a:spcPts val="1000"/>
        </a:spcBef>
        <a:buFont typeface="Arial" panose="020B0604020202020204" pitchFamily="34" charset="0"/>
        <a:buChar char="•"/>
        <a:defRPr sz="1600" b="0" i="0" kern="1200">
          <a:solidFill>
            <a:schemeClr val="tx1"/>
          </a:solidFill>
          <a:latin typeface="+mn-lt"/>
          <a:ea typeface="+mn-ea"/>
          <a:cs typeface="+mn-cs"/>
        </a:defRPr>
      </a:lvl1pPr>
      <a:lvl2pPr marL="361950" indent="-180975"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mn-lt"/>
          <a:ea typeface="+mn-ea"/>
          <a:cs typeface="+mn-cs"/>
        </a:defRPr>
      </a:lvl2pPr>
      <a:lvl3pPr marL="542925" indent="-180975"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mn-lt"/>
          <a:ea typeface="+mn-ea"/>
          <a:cs typeface="+mn-cs"/>
        </a:defRPr>
      </a:lvl3pPr>
      <a:lvl4pPr marL="714375" indent="-171450"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mn-lt"/>
          <a:ea typeface="+mn-ea"/>
          <a:cs typeface="+mn-cs"/>
        </a:defRPr>
      </a:lvl4pPr>
      <a:lvl5pPr marL="895350" indent="-180975"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p15:clr>
            <a:srgbClr val="F26B43"/>
          </p15:clr>
        </p15:guide>
        <p15:guide id="2" pos="211">
          <p15:clr>
            <a:srgbClr val="F26B43"/>
          </p15:clr>
        </p15:guide>
        <p15:guide id="3" pos="7469">
          <p15:clr>
            <a:srgbClr val="F26B43"/>
          </p15:clr>
        </p15:guide>
        <p15:guide id="4" orient="horz" pos="255">
          <p15:clr>
            <a:srgbClr val="F26B43"/>
          </p15:clr>
        </p15:guide>
        <p15:guide id="5" pos="5110">
          <p15:clr>
            <a:srgbClr val="F26B43"/>
          </p15:clr>
        </p15:guide>
        <p15:guide id="6" pos="2570">
          <p15:clr>
            <a:srgbClr val="F26B43"/>
          </p15:clr>
        </p15:guide>
        <p15:guide id="7" orient="horz" pos="1026">
          <p15:clr>
            <a:srgbClr val="F26B43"/>
          </p15:clr>
        </p15:guide>
        <p15:guide id="8" orient="horz" pos="1185">
          <p15:clr>
            <a:srgbClr val="F26B43"/>
          </p15:clr>
        </p15:guide>
        <p15:guide id="9" orient="horz" pos="414">
          <p15:clr>
            <a:srgbClr val="F26B43"/>
          </p15:clr>
        </p15:guide>
        <p15:guide id="10" pos="1005">
          <p15:clr>
            <a:srgbClr val="F26B43"/>
          </p15:clr>
        </p15:guide>
        <p15:guide id="11" pos="429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7DA0FDAE-ACD0-4CEF-A665-00335DB14D5B}"/>
              </a:ext>
            </a:extLst>
          </p:cNvPr>
          <p:cNvGraphicFramePr>
            <a:graphicFrameLocks noChangeAspect="1"/>
          </p:cNvGraphicFramePr>
          <p:nvPr userDrawn="1">
            <p:custDataLst>
              <p:tags r:id="rId26"/>
            </p:custDataLst>
            <p:extLst>
              <p:ext uri="{D42A27DB-BD31-4B8C-83A1-F6EECF244321}">
                <p14:modId xmlns:p14="http://schemas.microsoft.com/office/powerpoint/2010/main" val="40671779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7" imgW="360" imgH="360" progId="TCLayout.ActiveDocument.1">
                  <p:embed/>
                </p:oleObj>
              </mc:Choice>
              <mc:Fallback>
                <p:oleObj name="think-cell Slide" r:id="rId27" imgW="360" imgH="360" progId="TCLayout.ActiveDocument.1">
                  <p:embed/>
                  <p:pic>
                    <p:nvPicPr>
                      <p:cNvPr id="8" name="Objekt 7" hidden="1">
                        <a:extLst>
                          <a:ext uri="{FF2B5EF4-FFF2-40B4-BE49-F238E27FC236}">
                            <a16:creationId xmlns:a16="http://schemas.microsoft.com/office/drawing/2014/main" id="{7DA0FDAE-ACD0-4CEF-A665-00335DB14D5B}"/>
                          </a:ext>
                        </a:extLst>
                      </p:cNvPr>
                      <p:cNvPicPr/>
                      <p:nvPr/>
                    </p:nvPicPr>
                    <p:blipFill>
                      <a:blip r:embed="rId28"/>
                      <a:stretch>
                        <a:fillRect/>
                      </a:stretch>
                    </p:blipFill>
                    <p:spPr>
                      <a:xfrm>
                        <a:off x="1588" y="1588"/>
                        <a:ext cx="1588" cy="1588"/>
                      </a:xfrm>
                      <a:prstGeom prst="rect">
                        <a:avLst/>
                      </a:prstGeom>
                    </p:spPr>
                  </p:pic>
                </p:oleObj>
              </mc:Fallback>
            </mc:AlternateContent>
          </a:graphicData>
        </a:graphic>
      </p:graphicFrame>
      <p:sp>
        <p:nvSpPr>
          <p:cNvPr id="2" name="Platshållare för rubrik 1">
            <a:extLst>
              <a:ext uri="{FF2B5EF4-FFF2-40B4-BE49-F238E27FC236}">
                <a16:creationId xmlns:a16="http://schemas.microsoft.com/office/drawing/2014/main" id="{EDF76BB2-67B8-43E7-B380-B9E8AE1EA25A}"/>
              </a:ext>
            </a:extLst>
          </p:cNvPr>
          <p:cNvSpPr>
            <a:spLocks noGrp="1"/>
          </p:cNvSpPr>
          <p:nvPr>
            <p:ph type="title"/>
          </p:nvPr>
        </p:nvSpPr>
        <p:spPr>
          <a:xfrm>
            <a:off x="1595438" y="452438"/>
            <a:ext cx="10261600" cy="852488"/>
          </a:xfrm>
          <a:prstGeom prst="rect">
            <a:avLst/>
          </a:prstGeom>
        </p:spPr>
        <p:txBody>
          <a:bodyPr vert="horz" lIns="0" tIns="0" rIns="0" bIns="0" rtlCol="0" anchor="b">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C4064E2-F3C0-4572-9D18-12A646601CD5}"/>
              </a:ext>
            </a:extLst>
          </p:cNvPr>
          <p:cNvSpPr>
            <a:spLocks noGrp="1"/>
          </p:cNvSpPr>
          <p:nvPr>
            <p:ph type="body" idx="1"/>
          </p:nvPr>
        </p:nvSpPr>
        <p:spPr>
          <a:xfrm>
            <a:off x="1595438" y="1557339"/>
            <a:ext cx="10261600" cy="4572000"/>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AB1429E-76E8-4BD3-AC64-B7EEA1B86F30}"/>
              </a:ext>
            </a:extLst>
          </p:cNvPr>
          <p:cNvSpPr>
            <a:spLocks noGrp="1"/>
          </p:cNvSpPr>
          <p:nvPr>
            <p:ph type="dt" sz="half" idx="2"/>
          </p:nvPr>
        </p:nvSpPr>
        <p:spPr>
          <a:xfrm>
            <a:off x="334963" y="-423863"/>
            <a:ext cx="2743200" cy="327600"/>
          </a:xfrm>
          <a:prstGeom prst="rect">
            <a:avLst/>
          </a:prstGeom>
        </p:spPr>
        <p:txBody>
          <a:bodyPr vert="horz" lIns="0" tIns="0" rIns="0" bIns="0" rtlCol="0" anchor="b"/>
          <a:lstStyle>
            <a:lvl1pPr>
              <a:defRPr lang="sv-SE" sz="1200" dirty="0"/>
            </a:lvl1pPr>
          </a:lstStyle>
          <a:p>
            <a:endParaRPr lang="sv-SE"/>
          </a:p>
        </p:txBody>
      </p:sp>
      <p:sp>
        <p:nvSpPr>
          <p:cNvPr id="5" name="Platshållare för sidfot 4">
            <a:extLst>
              <a:ext uri="{FF2B5EF4-FFF2-40B4-BE49-F238E27FC236}">
                <a16:creationId xmlns:a16="http://schemas.microsoft.com/office/drawing/2014/main" id="{C0A030AE-0E62-46E5-B4F1-F1CF3A070175}"/>
              </a:ext>
            </a:extLst>
          </p:cNvPr>
          <p:cNvSpPr>
            <a:spLocks noGrp="1"/>
          </p:cNvSpPr>
          <p:nvPr>
            <p:ph type="ftr" sz="quarter" idx="3"/>
          </p:nvPr>
        </p:nvSpPr>
        <p:spPr>
          <a:xfrm>
            <a:off x="334963" y="123825"/>
            <a:ext cx="4114800" cy="328613"/>
          </a:xfrm>
          <a:prstGeom prst="rect">
            <a:avLst/>
          </a:prstGeom>
        </p:spPr>
        <p:txBody>
          <a:bodyPr vert="horz" lIns="0" tIns="0" rIns="0" bIns="0" rtlCol="0" anchor="b"/>
          <a:lstStyle>
            <a:lvl1pPr algn="l">
              <a:defRPr sz="1200">
                <a:solidFill>
                  <a:schemeClr val="tx1"/>
                </a:solidFill>
              </a:defRPr>
            </a:lvl1pPr>
          </a:lstStyle>
          <a:p>
            <a:r>
              <a:rPr lang="sv-SE"/>
              <a:t>footer</a:t>
            </a:r>
          </a:p>
        </p:txBody>
      </p:sp>
      <p:sp>
        <p:nvSpPr>
          <p:cNvPr id="6" name="Platshållare för bildnummer 5">
            <a:extLst>
              <a:ext uri="{FF2B5EF4-FFF2-40B4-BE49-F238E27FC236}">
                <a16:creationId xmlns:a16="http://schemas.microsoft.com/office/drawing/2014/main" id="{0CB36672-A0D7-46CD-BAE0-8FB2779D83D3}"/>
              </a:ext>
            </a:extLst>
          </p:cNvPr>
          <p:cNvSpPr>
            <a:spLocks noGrp="1"/>
          </p:cNvSpPr>
          <p:nvPr>
            <p:ph type="sldNum" sz="quarter" idx="4"/>
          </p:nvPr>
        </p:nvSpPr>
        <p:spPr>
          <a:xfrm>
            <a:off x="9113838" y="6345238"/>
            <a:ext cx="2743200" cy="365125"/>
          </a:xfrm>
          <a:prstGeom prst="rect">
            <a:avLst/>
          </a:prstGeom>
        </p:spPr>
        <p:txBody>
          <a:bodyPr vert="horz" lIns="0" tIns="0" rIns="0" bIns="0" rtlCol="0" anchor="ctr"/>
          <a:lstStyle>
            <a:lvl1pPr algn="r">
              <a:defRPr sz="1200">
                <a:solidFill>
                  <a:schemeClr val="tx1"/>
                </a:solidFill>
              </a:defRPr>
            </a:lvl1pPr>
          </a:lstStyle>
          <a:p>
            <a:fld id="{A084338A-BDF7-446E-AD9E-AC6DE5174173}" type="slidenum">
              <a:rPr lang="sv-SE" smtClean="0"/>
              <a:pPr/>
              <a:t>‹#›</a:t>
            </a:fld>
            <a:endParaRPr lang="sv-SE"/>
          </a:p>
        </p:txBody>
      </p:sp>
      <p:pic>
        <p:nvPicPr>
          <p:cNvPr id="38" name="Bildobjekt 37">
            <a:extLst>
              <a:ext uri="{FF2B5EF4-FFF2-40B4-BE49-F238E27FC236}">
                <a16:creationId xmlns:a16="http://schemas.microsoft.com/office/drawing/2014/main" id="{DE145435-9611-4E28-BCF6-5B2D7023C0C0}"/>
              </a:ext>
            </a:extLst>
          </p:cNvPr>
          <p:cNvPicPr>
            <a:picLocks noChangeAspect="1"/>
          </p:cNvPicPr>
          <p:nvPr userDrawn="1"/>
        </p:nvPicPr>
        <p:blipFill>
          <a:blip r:embed="rId29" cstate="hqprint">
            <a:extLst>
              <a:ext uri="{28A0092B-C50C-407E-A947-70E740481C1C}">
                <a14:useLocalDpi xmlns:a14="http://schemas.microsoft.com/office/drawing/2010/main"/>
              </a:ext>
            </a:extLst>
          </a:blip>
          <a:srcRect/>
          <a:stretch/>
        </p:blipFill>
        <p:spPr>
          <a:xfrm>
            <a:off x="321457" y="6450704"/>
            <a:ext cx="1033486" cy="174870"/>
          </a:xfrm>
          <a:prstGeom prst="rect">
            <a:avLst/>
          </a:prstGeom>
        </p:spPr>
      </p:pic>
    </p:spTree>
    <p:extLst>
      <p:ext uri="{BB962C8B-B14F-4D97-AF65-F5344CB8AC3E}">
        <p14:creationId xmlns:p14="http://schemas.microsoft.com/office/powerpoint/2010/main" val="72789107"/>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 id="2147483883" r:id="rId18"/>
    <p:sldLayoutId id="2147483884" r:id="rId19"/>
    <p:sldLayoutId id="2147483885" r:id="rId20"/>
    <p:sldLayoutId id="2147483886" r:id="rId21"/>
    <p:sldLayoutId id="2147483887" r:id="rId22"/>
    <p:sldLayoutId id="2147483888" r:id="rId23"/>
    <p:sldLayoutId id="2147483889" r:id="rId2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180975" indent="-180975" algn="l" defTabSz="914400" rtl="0" eaLnBrk="1" latinLnBrk="0" hangingPunct="1">
        <a:lnSpc>
          <a:spcPct val="100000"/>
        </a:lnSpc>
        <a:spcBef>
          <a:spcPts val="1000"/>
        </a:spcBef>
        <a:buFont typeface="Arial" panose="020B0604020202020204" pitchFamily="34" charset="0"/>
        <a:buChar char="•"/>
        <a:defRPr sz="2000" kern="1200">
          <a:solidFill>
            <a:schemeClr val="tx1"/>
          </a:solidFill>
          <a:latin typeface="+mn-lt"/>
          <a:ea typeface="+mn-ea"/>
          <a:cs typeface="+mn-cs"/>
        </a:defRPr>
      </a:lvl1pPr>
      <a:lvl2pPr marL="361950" indent="-180975" algn="l" defTabSz="914400" rtl="0" eaLnBrk="1" latinLnBrk="0" hangingPunct="1">
        <a:lnSpc>
          <a:spcPct val="100000"/>
        </a:lnSpc>
        <a:spcBef>
          <a:spcPts val="500"/>
        </a:spcBef>
        <a:buFont typeface="Calibri" panose="020F0502020204030204" pitchFamily="34" charset="0"/>
        <a:buChar char="−"/>
        <a:defRPr sz="2000" kern="1200">
          <a:solidFill>
            <a:schemeClr val="tx1"/>
          </a:solidFill>
          <a:latin typeface="+mn-lt"/>
          <a:ea typeface="+mn-ea"/>
          <a:cs typeface="+mn-cs"/>
        </a:defRPr>
      </a:lvl2pPr>
      <a:lvl3pPr marL="542925" indent="-180975" algn="l" defTabSz="914400" rtl="0" eaLnBrk="1" latinLnBrk="0" hangingPunct="1">
        <a:lnSpc>
          <a:spcPct val="100000"/>
        </a:lnSpc>
        <a:spcBef>
          <a:spcPts val="500"/>
        </a:spcBef>
        <a:buFont typeface="Calibri" panose="020F0502020204030204" pitchFamily="34" charset="0"/>
        <a:buChar char="−"/>
        <a:defRPr sz="2000" kern="1200">
          <a:solidFill>
            <a:schemeClr val="tx1"/>
          </a:solidFill>
          <a:latin typeface="+mn-lt"/>
          <a:ea typeface="+mn-ea"/>
          <a:cs typeface="+mn-cs"/>
        </a:defRPr>
      </a:lvl3pPr>
      <a:lvl4pPr marL="714375" indent="-171450" algn="l" defTabSz="914400" rtl="0" eaLnBrk="1" latinLnBrk="0" hangingPunct="1">
        <a:lnSpc>
          <a:spcPct val="100000"/>
        </a:lnSpc>
        <a:spcBef>
          <a:spcPts val="500"/>
        </a:spcBef>
        <a:buFont typeface="Calibri" panose="020F0502020204030204" pitchFamily="34" charset="0"/>
        <a:buChar char="−"/>
        <a:defRPr sz="2000" kern="1200">
          <a:solidFill>
            <a:schemeClr val="tx1"/>
          </a:solidFill>
          <a:latin typeface="+mn-lt"/>
          <a:ea typeface="+mn-ea"/>
          <a:cs typeface="+mn-cs"/>
        </a:defRPr>
      </a:lvl4pPr>
      <a:lvl5pPr marL="895350" indent="-180975" algn="l" defTabSz="914400" rtl="0" eaLnBrk="1" latinLnBrk="0" hangingPunct="1">
        <a:lnSpc>
          <a:spcPct val="100000"/>
        </a:lnSpc>
        <a:spcBef>
          <a:spcPts val="5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p15:clr>
            <a:srgbClr val="F26B43"/>
          </p15:clr>
        </p15:guide>
        <p15:guide id="2" pos="211">
          <p15:clr>
            <a:srgbClr val="F26B43"/>
          </p15:clr>
        </p15:guide>
        <p15:guide id="3" pos="7469">
          <p15:clr>
            <a:srgbClr val="F26B43"/>
          </p15:clr>
        </p15:guide>
        <p15:guide id="4" orient="horz" pos="255">
          <p15:clr>
            <a:srgbClr val="F26B43"/>
          </p15:clr>
        </p15:guide>
        <p15:guide id="5" pos="5110">
          <p15:clr>
            <a:srgbClr val="F26B43"/>
          </p15:clr>
        </p15:guide>
        <p15:guide id="6" pos="2570">
          <p15:clr>
            <a:srgbClr val="F26B43"/>
          </p15:clr>
        </p15:guide>
        <p15:guide id="7" orient="horz" pos="822">
          <p15:clr>
            <a:srgbClr val="F26B43"/>
          </p15:clr>
        </p15:guide>
        <p15:guide id="8" orient="horz" pos="981">
          <p15:clr>
            <a:srgbClr val="F26B43"/>
          </p15:clr>
        </p15:guide>
        <p15:guide id="9" orient="horz" pos="414">
          <p15:clr>
            <a:srgbClr val="F26B43"/>
          </p15:clr>
        </p15:guide>
        <p15:guide id="10" pos="1005">
          <p15:clr>
            <a:srgbClr val="F26B43"/>
          </p15:clr>
        </p15:guide>
        <p15:guide id="11" pos="429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cid:image003.png@01DB3FF9.A9262EA0" TargetMode="External"/><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hyperlink" Target="https://www.weteringsplastics.nl/c/duurzaamheid" TargetMode="External"/><Relationship Id="rId7" Type="http://schemas.openxmlformats.org/officeDocument/2006/relationships/image" Target="../media/image25.emf"/><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image" Target="../media/image23.png"/><Relationship Id="rId5" Type="http://schemas.openxmlformats.org/officeDocument/2006/relationships/hyperlink" Target="http://www.weteringsplastics.nl/" TargetMode="Externa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6091BB-E7D7-9709-8387-ACDB97A07B61}"/>
              </a:ext>
            </a:extLst>
          </p:cNvPr>
          <p:cNvSpPr>
            <a:spLocks noGrp="1"/>
          </p:cNvSpPr>
          <p:nvPr>
            <p:ph type="ctrTitle"/>
          </p:nvPr>
        </p:nvSpPr>
        <p:spPr>
          <a:xfrm>
            <a:off x="1524000" y="1721803"/>
            <a:ext cx="9560560" cy="4221162"/>
          </a:xfrm>
        </p:spPr>
        <p:txBody>
          <a:bodyPr/>
          <a:lstStyle/>
          <a:p>
            <a:pPr algn="ctr"/>
            <a:r>
              <a:rPr lang="en-US" sz="8800" dirty="0">
                <a:solidFill>
                  <a:schemeClr val="tx1"/>
                </a:solidFill>
              </a:rPr>
              <a:t>Weterings Plastics</a:t>
            </a:r>
            <a:br>
              <a:rPr lang="en-US" sz="8800" dirty="0">
                <a:solidFill>
                  <a:schemeClr val="tx1"/>
                </a:solidFill>
              </a:rPr>
            </a:br>
            <a:br>
              <a:rPr lang="en-US" sz="8800" dirty="0">
                <a:solidFill>
                  <a:schemeClr val="tx1"/>
                </a:solidFill>
              </a:rPr>
            </a:br>
            <a:r>
              <a:rPr lang="en-US" sz="5400" i="1" dirty="0">
                <a:solidFill>
                  <a:schemeClr val="tx1"/>
                </a:solidFill>
              </a:rPr>
              <a:t>A Hexatronic company, part of the family since 2021</a:t>
            </a:r>
            <a:endParaRPr lang="sv-SE" sz="8800" i="1" dirty="0">
              <a:solidFill>
                <a:schemeClr val="tx1"/>
              </a:solidFill>
            </a:endParaRPr>
          </a:p>
        </p:txBody>
      </p:sp>
    </p:spTree>
    <p:extLst>
      <p:ext uri="{BB962C8B-B14F-4D97-AF65-F5344CB8AC3E}">
        <p14:creationId xmlns:p14="http://schemas.microsoft.com/office/powerpoint/2010/main" val="2276887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BE89F-0AC1-4815-AC54-920008B4C0C4}"/>
              </a:ext>
            </a:extLst>
          </p:cNvPr>
          <p:cNvSpPr>
            <a:spLocks noGrp="1"/>
          </p:cNvSpPr>
          <p:nvPr>
            <p:ph type="title"/>
          </p:nvPr>
        </p:nvSpPr>
        <p:spPr/>
        <p:txBody>
          <a:bodyPr/>
          <a:lstStyle/>
          <a:p>
            <a:r>
              <a:rPr lang="en-US" dirty="0"/>
              <a:t>The next 45 minutes:</a:t>
            </a:r>
            <a:endParaRPr lang="sv-SE" dirty="0"/>
          </a:p>
        </p:txBody>
      </p:sp>
      <p:sp>
        <p:nvSpPr>
          <p:cNvPr id="3" name="Content Placeholder 2">
            <a:extLst>
              <a:ext uri="{FF2B5EF4-FFF2-40B4-BE49-F238E27FC236}">
                <a16:creationId xmlns:a16="http://schemas.microsoft.com/office/drawing/2014/main" id="{99DD3869-3BA8-F62C-80D7-E7B9C9284B30}"/>
              </a:ext>
            </a:extLst>
          </p:cNvPr>
          <p:cNvSpPr>
            <a:spLocks noGrp="1"/>
          </p:cNvSpPr>
          <p:nvPr>
            <p:ph idx="1"/>
          </p:nvPr>
        </p:nvSpPr>
        <p:spPr/>
        <p:txBody>
          <a:bodyPr/>
          <a:lstStyle/>
          <a:p>
            <a:r>
              <a:rPr lang="sv-SE" sz="2000" dirty="0"/>
              <a:t>About Weterings and bigger ducts</a:t>
            </a:r>
          </a:p>
          <a:p>
            <a:r>
              <a:rPr lang="sv-SE" sz="2000" dirty="0"/>
              <a:t>Sustainability</a:t>
            </a:r>
          </a:p>
          <a:p>
            <a:r>
              <a:rPr lang="sv-SE" sz="2000" dirty="0"/>
              <a:t>Greenline Products 25-63mm</a:t>
            </a:r>
          </a:p>
          <a:p>
            <a:r>
              <a:rPr lang="sv-SE" sz="2000" dirty="0"/>
              <a:t>How its made</a:t>
            </a:r>
          </a:p>
          <a:p>
            <a:r>
              <a:rPr lang="sv-SE" sz="2000" dirty="0"/>
              <a:t>How its sold</a:t>
            </a:r>
          </a:p>
          <a:p>
            <a:r>
              <a:rPr lang="sv-SE" sz="2000" dirty="0"/>
              <a:t>Quality</a:t>
            </a:r>
          </a:p>
          <a:p>
            <a:r>
              <a:rPr lang="sv-SE" sz="2000" dirty="0"/>
              <a:t>Wrap up: survival kit</a:t>
            </a:r>
          </a:p>
          <a:p>
            <a:r>
              <a:rPr lang="sv-SE" sz="2000" dirty="0"/>
              <a:t>Questions?</a:t>
            </a:r>
          </a:p>
          <a:p>
            <a:endParaRPr lang="sv-SE" dirty="0"/>
          </a:p>
          <a:p>
            <a:endParaRPr lang="sv-SE" dirty="0"/>
          </a:p>
          <a:p>
            <a:endParaRPr lang="sv-SE" dirty="0"/>
          </a:p>
          <a:p>
            <a:endParaRPr lang="sv-SE" dirty="0"/>
          </a:p>
          <a:p>
            <a:endParaRPr lang="sv-SE" dirty="0"/>
          </a:p>
        </p:txBody>
      </p:sp>
      <p:pic>
        <p:nvPicPr>
          <p:cNvPr id="5" name="Bildobjekt 4" descr="En bild som visar Färggrann, Neon, Electric blue, blå&#10;&#10;AI-genererat innehåll kan vara felaktigt.">
            <a:extLst>
              <a:ext uri="{FF2B5EF4-FFF2-40B4-BE49-F238E27FC236}">
                <a16:creationId xmlns:a16="http://schemas.microsoft.com/office/drawing/2014/main" id="{BF0CC429-B8ED-7405-345A-02A07AA9FDB1}"/>
              </a:ext>
            </a:extLst>
          </p:cNvPr>
          <p:cNvPicPr>
            <a:picLocks noChangeAspect="1"/>
          </p:cNvPicPr>
          <p:nvPr/>
        </p:nvPicPr>
        <p:blipFill>
          <a:blip r:embed="rId3"/>
          <a:srcRect l="57725" r="5822"/>
          <a:stretch/>
        </p:blipFill>
        <p:spPr>
          <a:xfrm>
            <a:off x="8442100" y="0"/>
            <a:ext cx="3749899" cy="6858000"/>
          </a:xfrm>
          <a:prstGeom prst="rect">
            <a:avLst/>
          </a:prstGeom>
        </p:spPr>
      </p:pic>
    </p:spTree>
    <p:extLst>
      <p:ext uri="{BB962C8B-B14F-4D97-AF65-F5344CB8AC3E}">
        <p14:creationId xmlns:p14="http://schemas.microsoft.com/office/powerpoint/2010/main" val="221638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a:extLst>
              <a:ext uri="{FF2B5EF4-FFF2-40B4-BE49-F238E27FC236}">
                <a16:creationId xmlns:a16="http://schemas.microsoft.com/office/drawing/2014/main" id="{3C3BDAD1-4B82-5799-C9BB-7371305A6204}"/>
              </a:ext>
            </a:extLst>
          </p:cNvPr>
          <p:cNvSpPr txBox="1"/>
          <p:nvPr/>
        </p:nvSpPr>
        <p:spPr>
          <a:xfrm>
            <a:off x="721681" y="4616566"/>
            <a:ext cx="2608109" cy="1169551"/>
          </a:xfrm>
          <a:prstGeom prst="rect">
            <a:avLst/>
          </a:prstGeom>
          <a:noFill/>
        </p:spPr>
        <p:txBody>
          <a:bodyPr wrap="square" rtlCol="0">
            <a:spAutoFit/>
          </a:bodyPr>
          <a:lstStyle/>
          <a:p>
            <a:pPr marL="285750" indent="-285750">
              <a:buFont typeface="Arial" panose="020B0604020202020204" pitchFamily="34" charset="0"/>
              <a:buChar char="•"/>
            </a:pPr>
            <a:r>
              <a:rPr lang="en-GB" sz="1400" noProof="0" dirty="0">
                <a:latin typeface="Arial" panose="020B0604020202020204" pitchFamily="34" charset="0"/>
                <a:cs typeface="Arial" panose="020B0604020202020204" pitchFamily="34" charset="0"/>
              </a:rPr>
              <a:t>Compared to other applications of plastics quite sustainable</a:t>
            </a:r>
          </a:p>
          <a:p>
            <a:pPr marL="285750" indent="-285750">
              <a:buFont typeface="Arial" panose="020B0604020202020204" pitchFamily="34" charset="0"/>
              <a:buChar char="•"/>
            </a:pPr>
            <a:r>
              <a:rPr lang="en-GB" sz="1400" noProof="0" dirty="0">
                <a:latin typeface="Arial" panose="020B0604020202020204" pitchFamily="34" charset="0"/>
                <a:cs typeface="Arial" panose="020B0604020202020204" pitchFamily="34" charset="0"/>
              </a:rPr>
              <a:t>Improved sustainability: miniaturization </a:t>
            </a:r>
          </a:p>
        </p:txBody>
      </p:sp>
      <p:sp>
        <p:nvSpPr>
          <p:cNvPr id="10" name="textruta 9">
            <a:extLst>
              <a:ext uri="{FF2B5EF4-FFF2-40B4-BE49-F238E27FC236}">
                <a16:creationId xmlns:a16="http://schemas.microsoft.com/office/drawing/2014/main" id="{DB57031D-B2AE-57DC-D144-3ADA0F6A53D9}"/>
              </a:ext>
            </a:extLst>
          </p:cNvPr>
          <p:cNvSpPr txBox="1"/>
          <p:nvPr/>
        </p:nvSpPr>
        <p:spPr>
          <a:xfrm>
            <a:off x="8524106" y="2055273"/>
            <a:ext cx="2993223" cy="1169551"/>
          </a:xfrm>
          <a:prstGeom prst="rect">
            <a:avLst/>
          </a:prstGeom>
          <a:noFill/>
        </p:spPr>
        <p:txBody>
          <a:bodyPr wrap="square" rtlCol="0">
            <a:spAutoFit/>
          </a:bodyPr>
          <a:lstStyle/>
          <a:p>
            <a:pPr marL="285750" indent="-285750">
              <a:buFont typeface="Arial" panose="020B0604020202020204" pitchFamily="34" charset="0"/>
              <a:buChar char="•"/>
            </a:pPr>
            <a:r>
              <a:rPr lang="en-GB" sz="1400" noProof="0" dirty="0">
                <a:latin typeface="Arial" panose="020B0604020202020204" pitchFamily="34" charset="0"/>
                <a:cs typeface="Arial" panose="020B0604020202020204" pitchFamily="34" charset="0"/>
              </a:rPr>
              <a:t>Plastics that has been something else before</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Up-cycling</a:t>
            </a:r>
            <a:endParaRPr lang="en-GB" sz="1400" noProof="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noProof="0" dirty="0">
                <a:latin typeface="Arial" panose="020B0604020202020204" pitchFamily="34" charset="0"/>
                <a:cs typeface="Arial" panose="020B0604020202020204" pitchFamily="34" charset="0"/>
              </a:rPr>
              <a:t>Certified EN15343:2007</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Unique material in Telecom</a:t>
            </a:r>
            <a:endParaRPr lang="en-GB" sz="1400" noProof="0" dirty="0">
              <a:latin typeface="Arial" panose="020B0604020202020204" pitchFamily="34" charset="0"/>
              <a:cs typeface="Arial" panose="020B0604020202020204" pitchFamily="34" charset="0"/>
            </a:endParaRPr>
          </a:p>
        </p:txBody>
      </p:sp>
      <p:sp>
        <p:nvSpPr>
          <p:cNvPr id="11" name="textruta 10">
            <a:extLst>
              <a:ext uri="{FF2B5EF4-FFF2-40B4-BE49-F238E27FC236}">
                <a16:creationId xmlns:a16="http://schemas.microsoft.com/office/drawing/2014/main" id="{A1AC1F42-E31A-3EE2-2E52-43551C2DAA8D}"/>
              </a:ext>
            </a:extLst>
          </p:cNvPr>
          <p:cNvSpPr txBox="1"/>
          <p:nvPr/>
        </p:nvSpPr>
        <p:spPr>
          <a:xfrm>
            <a:off x="5167826" y="3549536"/>
            <a:ext cx="3464086" cy="1169551"/>
          </a:xfrm>
          <a:prstGeom prst="rect">
            <a:avLst/>
          </a:prstGeom>
          <a:noFill/>
        </p:spPr>
        <p:txBody>
          <a:bodyPr wrap="square" rtlCol="0">
            <a:spAutoFit/>
          </a:bodyPr>
          <a:lstStyle/>
          <a:p>
            <a:pPr marL="285750" indent="-285750">
              <a:buFont typeface="Arial" panose="020B0604020202020204" pitchFamily="34" charset="0"/>
              <a:buChar char="•"/>
            </a:pPr>
            <a:r>
              <a:rPr lang="en-GB" sz="1400" noProof="0" dirty="0">
                <a:latin typeface="Arial" panose="020B0604020202020204" pitchFamily="34" charset="0"/>
                <a:cs typeface="Arial" panose="020B0604020202020204" pitchFamily="34" charset="0"/>
              </a:rPr>
              <a:t>Own productions waste</a:t>
            </a:r>
          </a:p>
          <a:p>
            <a:pPr marL="285750" indent="-285750">
              <a:buFont typeface="Arial" panose="020B0604020202020204" pitchFamily="34" charset="0"/>
              <a:buChar char="•"/>
            </a:pPr>
            <a:r>
              <a:rPr lang="en-GB" sz="1400" noProof="0" dirty="0">
                <a:latin typeface="Arial" panose="020B0604020202020204" pitchFamily="34" charset="0"/>
                <a:cs typeface="Arial" panose="020B0604020202020204" pitchFamily="34" charset="0"/>
              </a:rPr>
              <a:t>Production waste from others</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Most companies can use limited % in current products</a:t>
            </a:r>
          </a:p>
          <a:p>
            <a:pPr marL="285750" indent="-285750">
              <a:buFont typeface="Arial" panose="020B0604020202020204" pitchFamily="34" charset="0"/>
              <a:buChar char="•"/>
            </a:pPr>
            <a:r>
              <a:rPr lang="en-GB" sz="1400" noProof="0" dirty="0">
                <a:latin typeface="Arial" panose="020B0604020202020204" pitchFamily="34" charset="0"/>
                <a:cs typeface="Arial" panose="020B0604020202020204" pitchFamily="34" charset="0"/>
              </a:rPr>
              <a:t>Unique: Weterings up to 100%</a:t>
            </a:r>
            <a:endParaRPr lang="en-GB" noProof="0" dirty="0">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95953C63-B4CE-D075-495F-CA2B522F0C1C}"/>
              </a:ext>
            </a:extLst>
          </p:cNvPr>
          <p:cNvSpPr txBox="1">
            <a:spLocks/>
          </p:cNvSpPr>
          <p:nvPr/>
        </p:nvSpPr>
        <p:spPr>
          <a:xfrm>
            <a:off x="767398" y="4208112"/>
            <a:ext cx="1314596" cy="389157"/>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GB" sz="2400" noProof="0" dirty="0">
                <a:latin typeface="Arial" panose="020B0604020202020204" pitchFamily="34" charset="0"/>
                <a:cs typeface="Arial" panose="020B0604020202020204" pitchFamily="34" charset="0"/>
              </a:rPr>
              <a:t>Virgin</a:t>
            </a:r>
          </a:p>
        </p:txBody>
      </p:sp>
      <p:sp>
        <p:nvSpPr>
          <p:cNvPr id="13" name="Title 1">
            <a:extLst>
              <a:ext uri="{FF2B5EF4-FFF2-40B4-BE49-F238E27FC236}">
                <a16:creationId xmlns:a16="http://schemas.microsoft.com/office/drawing/2014/main" id="{654CC203-A261-0A6A-310F-CF1ADD47F352}"/>
              </a:ext>
            </a:extLst>
          </p:cNvPr>
          <p:cNvSpPr txBox="1">
            <a:spLocks/>
          </p:cNvSpPr>
          <p:nvPr/>
        </p:nvSpPr>
        <p:spPr>
          <a:xfrm>
            <a:off x="8569824" y="1583137"/>
            <a:ext cx="3464086" cy="389157"/>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GB" sz="2400" noProof="0" dirty="0">
                <a:latin typeface="Arial" panose="020B0604020202020204" pitchFamily="34" charset="0"/>
                <a:cs typeface="Arial" panose="020B0604020202020204" pitchFamily="34" charset="0"/>
              </a:rPr>
              <a:t>Certified Post Consumer Recycling</a:t>
            </a:r>
          </a:p>
        </p:txBody>
      </p:sp>
      <p:sp>
        <p:nvSpPr>
          <p:cNvPr id="14" name="Title 1">
            <a:extLst>
              <a:ext uri="{FF2B5EF4-FFF2-40B4-BE49-F238E27FC236}">
                <a16:creationId xmlns:a16="http://schemas.microsoft.com/office/drawing/2014/main" id="{6D40C3FA-4385-436E-481D-411ADA3C883F}"/>
              </a:ext>
            </a:extLst>
          </p:cNvPr>
          <p:cNvSpPr txBox="1">
            <a:spLocks/>
          </p:cNvSpPr>
          <p:nvPr/>
        </p:nvSpPr>
        <p:spPr>
          <a:xfrm>
            <a:off x="5213543" y="3141082"/>
            <a:ext cx="2049720" cy="389157"/>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GB" sz="2400" noProof="0" dirty="0">
                <a:latin typeface="Arial" panose="020B0604020202020204" pitchFamily="34" charset="0"/>
                <a:cs typeface="Arial" panose="020B0604020202020204" pitchFamily="34" charset="0"/>
              </a:rPr>
              <a:t>Recycling</a:t>
            </a:r>
          </a:p>
        </p:txBody>
      </p:sp>
      <p:sp>
        <p:nvSpPr>
          <p:cNvPr id="4" name="Platshållare för bildnummer 3">
            <a:extLst>
              <a:ext uri="{FF2B5EF4-FFF2-40B4-BE49-F238E27FC236}">
                <a16:creationId xmlns:a16="http://schemas.microsoft.com/office/drawing/2014/main" id="{C27855B6-2E35-317F-26F9-D2F62E4ED39B}"/>
              </a:ext>
            </a:extLst>
          </p:cNvPr>
          <p:cNvSpPr>
            <a:spLocks noGrp="1"/>
          </p:cNvSpPr>
          <p:nvPr>
            <p:ph type="sldNum" sz="quarter" idx="12"/>
          </p:nvPr>
        </p:nvSpPr>
        <p:spPr/>
        <p:txBody>
          <a:bodyPr/>
          <a:lstStyle/>
          <a:p>
            <a:fld id="{A084338A-BDF7-446E-AD9E-AC6DE5174173}" type="slidenum">
              <a:rPr lang="en-GB" noProof="0" smtClean="0"/>
              <a:t>3</a:t>
            </a:fld>
            <a:endParaRPr lang="en-GB" noProof="0" dirty="0"/>
          </a:p>
        </p:txBody>
      </p:sp>
      <p:sp>
        <p:nvSpPr>
          <p:cNvPr id="6" name="Title 1">
            <a:extLst>
              <a:ext uri="{FF2B5EF4-FFF2-40B4-BE49-F238E27FC236}">
                <a16:creationId xmlns:a16="http://schemas.microsoft.com/office/drawing/2014/main" id="{3C720AC9-19DA-464A-5E1E-6A9BD1E81F70}"/>
              </a:ext>
            </a:extLst>
          </p:cNvPr>
          <p:cNvSpPr txBox="1">
            <a:spLocks/>
          </p:cNvSpPr>
          <p:nvPr/>
        </p:nvSpPr>
        <p:spPr>
          <a:xfrm>
            <a:off x="882004" y="246972"/>
            <a:ext cx="6668029" cy="1216425"/>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GB" sz="2800" noProof="0" dirty="0">
                <a:latin typeface="Arial" panose="020B0604020202020204" pitchFamily="34" charset="0"/>
                <a:cs typeface="Arial" panose="020B0604020202020204" pitchFamily="34" charset="0"/>
              </a:rPr>
              <a:t>Different materials to work with</a:t>
            </a:r>
            <a:endParaRPr lang="en-GB" noProof="0" dirty="0">
              <a:latin typeface="Arial" panose="020B0604020202020204" pitchFamily="34" charset="0"/>
              <a:cs typeface="Arial" panose="020B0604020202020204" pitchFamily="34" charset="0"/>
            </a:endParaRPr>
          </a:p>
        </p:txBody>
      </p:sp>
      <p:pic>
        <p:nvPicPr>
          <p:cNvPr id="1032" name="Picture 8">
            <a:extLst>
              <a:ext uri="{FF2B5EF4-FFF2-40B4-BE49-F238E27FC236}">
                <a16:creationId xmlns:a16="http://schemas.microsoft.com/office/drawing/2014/main" id="{2920D7F4-5872-776C-53BA-2555B6EE53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1738" y="3395149"/>
            <a:ext cx="1067199" cy="1037318"/>
          </a:xfrm>
          <a:prstGeom prst="rect">
            <a:avLst/>
          </a:prstGeom>
          <a:noFill/>
          <a:extLst>
            <a:ext uri="{909E8E84-426E-40DD-AFC4-6F175D3DCCD1}">
              <a14:hiddenFill xmlns:a14="http://schemas.microsoft.com/office/drawing/2010/main">
                <a:solidFill>
                  <a:srgbClr val="FFFFFF"/>
                </a:solidFill>
              </a14:hiddenFill>
            </a:ext>
          </a:extLst>
        </p:spPr>
      </p:pic>
      <p:sp>
        <p:nvSpPr>
          <p:cNvPr id="15" name="Pijl: gekromd rechts 14">
            <a:extLst>
              <a:ext uri="{FF2B5EF4-FFF2-40B4-BE49-F238E27FC236}">
                <a16:creationId xmlns:a16="http://schemas.microsoft.com/office/drawing/2014/main" id="{91572305-E0F2-B33B-855C-EBD8CEE88839}"/>
              </a:ext>
            </a:extLst>
          </p:cNvPr>
          <p:cNvSpPr/>
          <p:nvPr/>
        </p:nvSpPr>
        <p:spPr>
          <a:xfrm rot="14885953">
            <a:off x="6347978" y="2332342"/>
            <a:ext cx="1875549" cy="6432686"/>
          </a:xfrm>
          <a:prstGeom prst="curved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600" dirty="0" err="1">
              <a:solidFill>
                <a:schemeClr val="tx1"/>
              </a:solidFill>
            </a:endParaRPr>
          </a:p>
        </p:txBody>
      </p:sp>
      <p:pic>
        <p:nvPicPr>
          <p:cNvPr id="1034" name="Picture 10" descr="What To Recycle">
            <a:extLst>
              <a:ext uri="{FF2B5EF4-FFF2-40B4-BE49-F238E27FC236}">
                <a16:creationId xmlns:a16="http://schemas.microsoft.com/office/drawing/2014/main" id="{89C30F5E-EAAC-13D3-D38A-913135B0BA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9570" y="1717464"/>
            <a:ext cx="1126525" cy="1169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3413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Afbeelding 7" descr="Afbeelding met Papierprodcut, papier, overdekt, vloer&#10;&#10;Door AI gegenereerde inhoud is mogelijk onjuist.">
            <a:extLst>
              <a:ext uri="{FF2B5EF4-FFF2-40B4-BE49-F238E27FC236}">
                <a16:creationId xmlns:a16="http://schemas.microsoft.com/office/drawing/2014/main" id="{10CF6B05-4796-4D78-8718-BC12E67623EE}"/>
              </a:ext>
            </a:extLst>
          </p:cNvPr>
          <p:cNvPicPr>
            <a:picLocks noChangeAspect="1"/>
          </p:cNvPicPr>
          <p:nvPr/>
        </p:nvPicPr>
        <p:blipFill>
          <a:blip r:embed="rId3"/>
          <a:srcRect l="3635" t="28225" r="56800" b="12911"/>
          <a:stretch/>
        </p:blipFill>
        <p:spPr>
          <a:xfrm rot="5400000">
            <a:off x="1258455" y="1577137"/>
            <a:ext cx="3560765" cy="3973289"/>
          </a:xfrm>
          <a:prstGeom prst="rect">
            <a:avLst/>
          </a:prstGeom>
        </p:spPr>
      </p:pic>
      <p:sp>
        <p:nvSpPr>
          <p:cNvPr id="9" name="Tekstvak 8">
            <a:extLst>
              <a:ext uri="{FF2B5EF4-FFF2-40B4-BE49-F238E27FC236}">
                <a16:creationId xmlns:a16="http://schemas.microsoft.com/office/drawing/2014/main" id="{5D5D2792-86CB-DF1E-0884-EC9AFD9D0272}"/>
              </a:ext>
            </a:extLst>
          </p:cNvPr>
          <p:cNvSpPr txBox="1"/>
          <p:nvPr/>
        </p:nvSpPr>
        <p:spPr>
          <a:xfrm>
            <a:off x="709161" y="558800"/>
            <a:ext cx="2956066" cy="584775"/>
          </a:xfrm>
          <a:prstGeom prst="rect">
            <a:avLst/>
          </a:prstGeom>
          <a:noFill/>
        </p:spPr>
        <p:txBody>
          <a:bodyPr wrap="none" lIns="91440" tIns="45720" rIns="91440" bIns="45720" rtlCol="0" anchor="t">
            <a:spAutoFit/>
          </a:bodyPr>
          <a:lstStyle/>
          <a:p>
            <a:r>
              <a:rPr lang="nl-NL" sz="3200" dirty="0"/>
              <a:t>4 types </a:t>
            </a:r>
            <a:r>
              <a:rPr lang="nl-NL" sz="3200" dirty="0" err="1"/>
              <a:t>products</a:t>
            </a:r>
            <a:endParaRPr lang="nl-NL" sz="3200" dirty="0"/>
          </a:p>
        </p:txBody>
      </p:sp>
      <p:sp>
        <p:nvSpPr>
          <p:cNvPr id="10" name="Tekstvak 9">
            <a:extLst>
              <a:ext uri="{FF2B5EF4-FFF2-40B4-BE49-F238E27FC236}">
                <a16:creationId xmlns:a16="http://schemas.microsoft.com/office/drawing/2014/main" id="{8B90F8AA-1786-CEF3-EA71-0DD0D0D39B7B}"/>
              </a:ext>
            </a:extLst>
          </p:cNvPr>
          <p:cNvSpPr txBox="1"/>
          <p:nvPr/>
        </p:nvSpPr>
        <p:spPr>
          <a:xfrm>
            <a:off x="4874485" y="208737"/>
            <a:ext cx="4186787" cy="1169551"/>
          </a:xfrm>
          <a:prstGeom prst="rect">
            <a:avLst/>
          </a:prstGeom>
          <a:noFill/>
        </p:spPr>
        <p:txBody>
          <a:bodyPr wrap="none" rtlCol="0">
            <a:spAutoFit/>
          </a:bodyPr>
          <a:lstStyle/>
          <a:p>
            <a:r>
              <a:rPr lang="nl-NL" sz="2000" dirty="0"/>
              <a:t>Three </a:t>
            </a:r>
            <a:r>
              <a:rPr lang="nl-NL" sz="2000" dirty="0" err="1"/>
              <a:t>layer</a:t>
            </a:r>
            <a:r>
              <a:rPr lang="nl-NL" sz="2000" dirty="0"/>
              <a:t> </a:t>
            </a:r>
            <a:r>
              <a:rPr lang="nl-NL" sz="2000" dirty="0" err="1"/>
              <a:t>technology</a:t>
            </a:r>
            <a:endParaRPr lang="nl-NL" sz="2000" dirty="0"/>
          </a:p>
          <a:p>
            <a:pPr marL="342900" indent="-342900">
              <a:buFont typeface="+mj-lt"/>
              <a:buAutoNum type="arabicPeriod"/>
            </a:pPr>
            <a:r>
              <a:rPr lang="nl-NL" sz="1600" dirty="0"/>
              <a:t>Outer/ </a:t>
            </a:r>
            <a:r>
              <a:rPr lang="nl-NL" sz="1600" dirty="0" err="1"/>
              <a:t>identification</a:t>
            </a:r>
            <a:r>
              <a:rPr lang="nl-NL" sz="1600" dirty="0"/>
              <a:t>: colour + </a:t>
            </a:r>
            <a:r>
              <a:rPr lang="nl-NL" sz="1600" dirty="0" err="1"/>
              <a:t>posible</a:t>
            </a:r>
            <a:r>
              <a:rPr lang="nl-NL" sz="1600" dirty="0"/>
              <a:t> </a:t>
            </a:r>
            <a:r>
              <a:rPr lang="nl-NL" sz="1600" dirty="0" err="1"/>
              <a:t>stripe</a:t>
            </a:r>
            <a:endParaRPr lang="nl-NL" sz="1600" dirty="0"/>
          </a:p>
          <a:p>
            <a:pPr marL="342900" indent="-342900">
              <a:buFont typeface="+mj-lt"/>
              <a:buAutoNum type="arabicPeriod"/>
            </a:pPr>
            <a:r>
              <a:rPr lang="nl-NL" sz="1600" dirty="0" err="1"/>
              <a:t>Middle</a:t>
            </a:r>
            <a:r>
              <a:rPr lang="nl-NL" sz="1600" dirty="0"/>
              <a:t>/ filler: </a:t>
            </a:r>
            <a:r>
              <a:rPr lang="nl-NL" sz="1600" dirty="0" err="1"/>
              <a:t>protective</a:t>
            </a:r>
            <a:r>
              <a:rPr lang="nl-NL" sz="1600" dirty="0"/>
              <a:t> </a:t>
            </a:r>
            <a:r>
              <a:rPr lang="nl-NL" sz="1600" dirty="0" err="1"/>
              <a:t>propperties</a:t>
            </a:r>
            <a:r>
              <a:rPr lang="nl-NL" sz="1600" dirty="0"/>
              <a:t> (67%)</a:t>
            </a:r>
          </a:p>
          <a:p>
            <a:pPr marL="342900" indent="-342900">
              <a:buFont typeface="+mj-lt"/>
              <a:buAutoNum type="arabicPeriod"/>
            </a:pPr>
            <a:r>
              <a:rPr lang="nl-NL" sz="1600" dirty="0"/>
              <a:t>Inner: </a:t>
            </a:r>
            <a:r>
              <a:rPr lang="nl-NL" sz="1600" dirty="0" err="1"/>
              <a:t>ribs</a:t>
            </a:r>
            <a:r>
              <a:rPr lang="nl-NL" sz="1600" dirty="0"/>
              <a:t> </a:t>
            </a:r>
            <a:r>
              <a:rPr lang="nl-NL" sz="1600" dirty="0" err="1"/>
              <a:t>for</a:t>
            </a:r>
            <a:r>
              <a:rPr lang="nl-NL" sz="1600" dirty="0"/>
              <a:t> </a:t>
            </a:r>
            <a:r>
              <a:rPr lang="nl-NL" sz="1600" dirty="0" err="1"/>
              <a:t>blowingperformance</a:t>
            </a:r>
            <a:endParaRPr lang="nl-NL" sz="1600" dirty="0"/>
          </a:p>
        </p:txBody>
      </p:sp>
      <p:sp>
        <p:nvSpPr>
          <p:cNvPr id="11" name="Tekstvak 10">
            <a:extLst>
              <a:ext uri="{FF2B5EF4-FFF2-40B4-BE49-F238E27FC236}">
                <a16:creationId xmlns:a16="http://schemas.microsoft.com/office/drawing/2014/main" id="{A3112765-CA8F-C3CF-504F-19EE81EA6029}"/>
              </a:ext>
            </a:extLst>
          </p:cNvPr>
          <p:cNvSpPr txBox="1"/>
          <p:nvPr/>
        </p:nvSpPr>
        <p:spPr>
          <a:xfrm>
            <a:off x="5339560" y="5142787"/>
            <a:ext cx="1076000" cy="1292662"/>
          </a:xfrm>
          <a:prstGeom prst="rect">
            <a:avLst/>
          </a:prstGeom>
          <a:noFill/>
        </p:spPr>
        <p:txBody>
          <a:bodyPr wrap="none" rtlCol="0">
            <a:spAutoFit/>
          </a:bodyPr>
          <a:lstStyle/>
          <a:p>
            <a:r>
              <a:rPr lang="nl-NL" sz="2400" dirty="0"/>
              <a:t>Virgin</a:t>
            </a:r>
          </a:p>
          <a:p>
            <a:pPr marL="342900" indent="-342900">
              <a:buFont typeface="+mj-lt"/>
              <a:buAutoNum type="arabicPeriod"/>
            </a:pPr>
            <a:r>
              <a:rPr lang="nl-NL" dirty="0"/>
              <a:t>Virgin</a:t>
            </a:r>
          </a:p>
          <a:p>
            <a:pPr marL="342900" indent="-342900">
              <a:buFont typeface="+mj-lt"/>
              <a:buAutoNum type="arabicPeriod"/>
            </a:pPr>
            <a:r>
              <a:rPr lang="nl-NL" dirty="0"/>
              <a:t>Virgin</a:t>
            </a:r>
          </a:p>
          <a:p>
            <a:pPr marL="342900" indent="-342900">
              <a:buFont typeface="+mj-lt"/>
              <a:buAutoNum type="arabicPeriod"/>
            </a:pPr>
            <a:r>
              <a:rPr lang="nl-NL" dirty="0"/>
              <a:t>Virgin</a:t>
            </a:r>
          </a:p>
        </p:txBody>
      </p:sp>
      <p:sp>
        <p:nvSpPr>
          <p:cNvPr id="12" name="Tekstvak 11">
            <a:extLst>
              <a:ext uri="{FF2B5EF4-FFF2-40B4-BE49-F238E27FC236}">
                <a16:creationId xmlns:a16="http://schemas.microsoft.com/office/drawing/2014/main" id="{4EFE783A-E228-0C4B-FD81-B32D9C6F0D4C}"/>
              </a:ext>
            </a:extLst>
          </p:cNvPr>
          <p:cNvSpPr txBox="1"/>
          <p:nvPr/>
        </p:nvSpPr>
        <p:spPr>
          <a:xfrm>
            <a:off x="6267747" y="3736500"/>
            <a:ext cx="2429832" cy="1292662"/>
          </a:xfrm>
          <a:prstGeom prst="rect">
            <a:avLst/>
          </a:prstGeom>
          <a:noFill/>
        </p:spPr>
        <p:txBody>
          <a:bodyPr wrap="none" lIns="91440" tIns="45720" rIns="91440" bIns="45720" rtlCol="0" anchor="t">
            <a:spAutoFit/>
          </a:bodyPr>
          <a:lstStyle/>
          <a:p>
            <a:r>
              <a:rPr lang="nl-NL" sz="2400" dirty="0" err="1"/>
              <a:t>ECO-Duct</a:t>
            </a:r>
            <a:endParaRPr lang="nl-NL" sz="2400" dirty="0"/>
          </a:p>
          <a:p>
            <a:pPr marL="342900" indent="-342900">
              <a:buFont typeface="+mj-lt"/>
              <a:buAutoNum type="arabicPeriod"/>
            </a:pPr>
            <a:r>
              <a:rPr lang="nl-NL" dirty="0"/>
              <a:t>Virgin</a:t>
            </a:r>
          </a:p>
          <a:p>
            <a:pPr marL="342900" indent="-342900">
              <a:buFont typeface="+mj-lt"/>
              <a:buAutoNum type="arabicPeriod"/>
            </a:pPr>
            <a:r>
              <a:rPr lang="nl-NL" dirty="0"/>
              <a:t>P.C.-</a:t>
            </a:r>
            <a:r>
              <a:rPr lang="nl-NL" dirty="0" err="1"/>
              <a:t>Recycled</a:t>
            </a:r>
            <a:r>
              <a:rPr lang="nl-NL" dirty="0"/>
              <a:t> (black)</a:t>
            </a:r>
          </a:p>
          <a:p>
            <a:pPr marL="342900" indent="-342900">
              <a:buFont typeface="+mj-lt"/>
              <a:buAutoNum type="arabicPeriod"/>
            </a:pPr>
            <a:r>
              <a:rPr lang="nl-NL" dirty="0"/>
              <a:t>Virgin</a:t>
            </a:r>
          </a:p>
        </p:txBody>
      </p:sp>
      <p:sp>
        <p:nvSpPr>
          <p:cNvPr id="13" name="Tekstvak 12">
            <a:extLst>
              <a:ext uri="{FF2B5EF4-FFF2-40B4-BE49-F238E27FC236}">
                <a16:creationId xmlns:a16="http://schemas.microsoft.com/office/drawing/2014/main" id="{5C0D9138-BF8A-C324-FEFC-3553744A2AB4}"/>
              </a:ext>
            </a:extLst>
          </p:cNvPr>
          <p:cNvSpPr txBox="1"/>
          <p:nvPr/>
        </p:nvSpPr>
        <p:spPr>
          <a:xfrm>
            <a:off x="9269521" y="1796187"/>
            <a:ext cx="1408527" cy="1292662"/>
          </a:xfrm>
          <a:prstGeom prst="rect">
            <a:avLst/>
          </a:prstGeom>
          <a:noFill/>
        </p:spPr>
        <p:txBody>
          <a:bodyPr wrap="none" lIns="91440" tIns="45720" rIns="91440" bIns="45720" rtlCol="0" anchor="t">
            <a:spAutoFit/>
          </a:bodyPr>
          <a:lstStyle/>
          <a:p>
            <a:r>
              <a:rPr lang="nl-NL" sz="2400" dirty="0"/>
              <a:t>Greenline</a:t>
            </a:r>
          </a:p>
          <a:p>
            <a:pPr marL="342900" indent="-342900">
              <a:buFont typeface="+mj-lt"/>
              <a:buAutoNum type="arabicPeriod"/>
            </a:pPr>
            <a:r>
              <a:rPr lang="nl-NL" dirty="0" err="1"/>
              <a:t>Recycled</a:t>
            </a:r>
            <a:endParaRPr lang="nl-NL" dirty="0"/>
          </a:p>
          <a:p>
            <a:pPr marL="342900" indent="-342900">
              <a:buFont typeface="+mj-lt"/>
              <a:buAutoNum type="arabicPeriod"/>
            </a:pPr>
            <a:r>
              <a:rPr lang="nl-NL" dirty="0" err="1"/>
              <a:t>Recycled</a:t>
            </a:r>
            <a:endParaRPr lang="nl-NL" dirty="0"/>
          </a:p>
          <a:p>
            <a:pPr marL="342900" indent="-342900">
              <a:buFont typeface="+mj-lt"/>
              <a:buAutoNum type="arabicPeriod"/>
            </a:pPr>
            <a:r>
              <a:rPr lang="nl-NL" dirty="0" err="1"/>
              <a:t>Recycled</a:t>
            </a:r>
            <a:endParaRPr lang="nl-NL" dirty="0"/>
          </a:p>
        </p:txBody>
      </p:sp>
      <p:cxnSp>
        <p:nvCxnSpPr>
          <p:cNvPr id="15" name="Rechte verbindingslijn met pijl 14">
            <a:extLst>
              <a:ext uri="{FF2B5EF4-FFF2-40B4-BE49-F238E27FC236}">
                <a16:creationId xmlns:a16="http://schemas.microsoft.com/office/drawing/2014/main" id="{234231BC-E2A8-10E6-A069-619DD6C6811B}"/>
              </a:ext>
            </a:extLst>
          </p:cNvPr>
          <p:cNvCxnSpPr>
            <a:cxnSpLocks/>
          </p:cNvCxnSpPr>
          <p:nvPr/>
        </p:nvCxnSpPr>
        <p:spPr>
          <a:xfrm flipH="1" flipV="1">
            <a:off x="3378180" y="2395096"/>
            <a:ext cx="5720964" cy="33130"/>
          </a:xfrm>
          <a:prstGeom prst="straightConnector1">
            <a:avLst/>
          </a:prstGeom>
          <a:ln w="88900">
            <a:solidFill>
              <a:schemeClr val="bg2"/>
            </a:solidFill>
            <a:tailEnd type="triangle"/>
          </a:ln>
        </p:spPr>
        <p:style>
          <a:lnRef idx="3">
            <a:schemeClr val="accent1"/>
          </a:lnRef>
          <a:fillRef idx="0">
            <a:schemeClr val="accent1"/>
          </a:fillRef>
          <a:effectRef idx="2">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D17A0C45-9F6F-E506-E03A-BFB03BF71D35}"/>
              </a:ext>
            </a:extLst>
          </p:cNvPr>
          <p:cNvCxnSpPr>
            <a:cxnSpLocks/>
          </p:cNvCxnSpPr>
          <p:nvPr/>
        </p:nvCxnSpPr>
        <p:spPr>
          <a:xfrm flipH="1">
            <a:off x="2438400" y="4392991"/>
            <a:ext cx="600438" cy="0"/>
          </a:xfrm>
          <a:prstGeom prst="straightConnector1">
            <a:avLst/>
          </a:prstGeom>
          <a:ln w="88900">
            <a:solidFill>
              <a:schemeClr val="tx2">
                <a:lumMod val="5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20" name="Rechte verbindingslijn met pijl 19">
            <a:extLst>
              <a:ext uri="{FF2B5EF4-FFF2-40B4-BE49-F238E27FC236}">
                <a16:creationId xmlns:a16="http://schemas.microsoft.com/office/drawing/2014/main" id="{D873DE2B-8F3B-73A2-6A28-92C7E0626694}"/>
              </a:ext>
            </a:extLst>
          </p:cNvPr>
          <p:cNvCxnSpPr>
            <a:cxnSpLocks/>
          </p:cNvCxnSpPr>
          <p:nvPr/>
        </p:nvCxnSpPr>
        <p:spPr>
          <a:xfrm flipH="1">
            <a:off x="4409440" y="4396078"/>
            <a:ext cx="1859023" cy="0"/>
          </a:xfrm>
          <a:prstGeom prst="straightConnector1">
            <a:avLst/>
          </a:prstGeom>
          <a:ln w="88900">
            <a:solidFill>
              <a:schemeClr val="tx2">
                <a:lumMod val="50000"/>
              </a:schemeClr>
            </a:solidFill>
            <a:tailEnd type="none"/>
          </a:ln>
        </p:spPr>
        <p:style>
          <a:lnRef idx="3">
            <a:schemeClr val="accent1"/>
          </a:lnRef>
          <a:fillRef idx="0">
            <a:schemeClr val="accent1"/>
          </a:fillRef>
          <a:effectRef idx="2">
            <a:schemeClr val="accent1"/>
          </a:effectRef>
          <a:fontRef idx="minor">
            <a:schemeClr val="tx1"/>
          </a:fontRef>
        </p:style>
      </p:cxnSp>
      <p:cxnSp>
        <p:nvCxnSpPr>
          <p:cNvPr id="24" name="Verbindingslijn: gebogen 23">
            <a:extLst>
              <a:ext uri="{FF2B5EF4-FFF2-40B4-BE49-F238E27FC236}">
                <a16:creationId xmlns:a16="http://schemas.microsoft.com/office/drawing/2014/main" id="{32C8B053-418E-3651-0692-9262A0CBA3B4}"/>
              </a:ext>
            </a:extLst>
          </p:cNvPr>
          <p:cNvCxnSpPr>
            <a:cxnSpLocks/>
          </p:cNvCxnSpPr>
          <p:nvPr/>
        </p:nvCxnSpPr>
        <p:spPr>
          <a:xfrm rot="10800000">
            <a:off x="3997062" y="4814017"/>
            <a:ext cx="1327243" cy="1060294"/>
          </a:xfrm>
          <a:prstGeom prst="bentConnector3">
            <a:avLst>
              <a:gd name="adj1" fmla="val 99757"/>
            </a:avLst>
          </a:prstGeom>
          <a:ln w="889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7" name="Tekstvak 36">
            <a:extLst>
              <a:ext uri="{FF2B5EF4-FFF2-40B4-BE49-F238E27FC236}">
                <a16:creationId xmlns:a16="http://schemas.microsoft.com/office/drawing/2014/main" id="{CF9F3EAA-B5B7-5038-3A32-CCF59AD3BDB1}"/>
              </a:ext>
            </a:extLst>
          </p:cNvPr>
          <p:cNvSpPr txBox="1"/>
          <p:nvPr/>
        </p:nvSpPr>
        <p:spPr>
          <a:xfrm>
            <a:off x="8913839" y="5755331"/>
            <a:ext cx="3280385" cy="1354217"/>
          </a:xfrm>
          <a:prstGeom prst="rect">
            <a:avLst/>
          </a:prstGeom>
          <a:noFill/>
        </p:spPr>
        <p:txBody>
          <a:bodyPr wrap="none" rtlCol="0">
            <a:spAutoFit/>
          </a:bodyPr>
          <a:lstStyle/>
          <a:p>
            <a:r>
              <a:rPr lang="nl-NL" sz="1600" i="1" dirty="0" err="1"/>
              <a:t>Sizes</a:t>
            </a:r>
            <a:r>
              <a:rPr lang="nl-NL" sz="1600" i="1" dirty="0"/>
              <a:t>: 20 – 25 – 32 – 40 – 50 – 63 mm</a:t>
            </a:r>
          </a:p>
          <a:p>
            <a:r>
              <a:rPr lang="nl-NL" sz="1600" i="1" dirty="0" err="1"/>
              <a:t>Autumn</a:t>
            </a:r>
            <a:r>
              <a:rPr lang="nl-NL" sz="1600" i="1" dirty="0"/>
              <a:t>: 20+25 </a:t>
            </a:r>
            <a:r>
              <a:rPr lang="nl-NL" sz="1600" i="1" dirty="0" err="1"/>
              <a:t>with</a:t>
            </a:r>
            <a:r>
              <a:rPr lang="nl-NL" sz="1600" i="1" dirty="0"/>
              <a:t> LF Inner </a:t>
            </a:r>
            <a:r>
              <a:rPr lang="nl-NL" sz="1600" i="1" dirty="0" err="1"/>
              <a:t>layer</a:t>
            </a:r>
            <a:endParaRPr lang="nl-NL" sz="1600" i="1" dirty="0"/>
          </a:p>
          <a:p>
            <a:r>
              <a:rPr lang="nl-NL" sz="1600" i="1" dirty="0"/>
              <a:t>LSZH: </a:t>
            </a:r>
            <a:r>
              <a:rPr lang="nl-NL" sz="1600" i="1" dirty="0" err="1"/>
              <a:t>only</a:t>
            </a:r>
            <a:r>
              <a:rPr lang="nl-NL" sz="1600" i="1" dirty="0"/>
              <a:t> in 100% </a:t>
            </a:r>
            <a:r>
              <a:rPr lang="nl-NL" sz="1600" i="1" dirty="0" err="1"/>
              <a:t>virgin</a:t>
            </a:r>
            <a:endParaRPr lang="nl-NL" sz="1600" i="1" dirty="0"/>
          </a:p>
          <a:p>
            <a:r>
              <a:rPr lang="nl-NL" sz="1600" i="1" dirty="0" err="1"/>
              <a:t>Packaging</a:t>
            </a:r>
            <a:r>
              <a:rPr lang="nl-NL" sz="1600" i="1" dirty="0"/>
              <a:t>: </a:t>
            </a:r>
            <a:r>
              <a:rPr lang="nl-NL" sz="1600" i="1" dirty="0" err="1"/>
              <a:t>coils</a:t>
            </a:r>
            <a:r>
              <a:rPr lang="nl-NL" sz="1600" i="1" dirty="0"/>
              <a:t>, reels, </a:t>
            </a:r>
            <a:r>
              <a:rPr lang="nl-NL" sz="1600" i="1" dirty="0" err="1"/>
              <a:t>skeleton</a:t>
            </a:r>
            <a:r>
              <a:rPr lang="nl-NL" sz="1600" i="1" dirty="0"/>
              <a:t> reels</a:t>
            </a:r>
          </a:p>
          <a:p>
            <a:endParaRPr lang="nl-NL" sz="1600" i="1" dirty="0"/>
          </a:p>
        </p:txBody>
      </p:sp>
      <p:pic>
        <p:nvPicPr>
          <p:cNvPr id="40" name="Afbeelding 39" descr="Afbeelding met tekst, Lettertype, logo, Graphics&#10;&#10;Automatisch gegenereerde beschrijving">
            <a:extLst>
              <a:ext uri="{FF2B5EF4-FFF2-40B4-BE49-F238E27FC236}">
                <a16:creationId xmlns:a16="http://schemas.microsoft.com/office/drawing/2014/main" id="{18F60B1B-7D44-85BB-FD6C-F1418E0DAAAA}"/>
              </a:ext>
            </a:extLst>
          </p:cNvPr>
          <p:cNvPicPr>
            <a:picLocks noChangeAspect="1"/>
          </p:cNvPicPr>
          <p:nvPr/>
        </p:nvPicPr>
        <p:blipFill>
          <a:blip r:embed="rId4" r:link="rId5" cstate="print">
            <a:extLst>
              <a:ext uri="{28A0092B-C50C-407E-A947-70E740481C1C}">
                <a14:useLocalDpi xmlns:a14="http://schemas.microsoft.com/office/drawing/2010/main" val="0"/>
              </a:ext>
            </a:extLst>
          </a:blip>
          <a:stretch>
            <a:fillRect/>
          </a:stretch>
        </p:blipFill>
        <p:spPr bwMode="auto">
          <a:xfrm>
            <a:off x="9268890" y="1302149"/>
            <a:ext cx="1354282" cy="488429"/>
          </a:xfrm>
          <a:prstGeom prst="rect">
            <a:avLst/>
          </a:prstGeom>
          <a:noFill/>
        </p:spPr>
      </p:pic>
      <p:sp>
        <p:nvSpPr>
          <p:cNvPr id="2" name="Tekstvak 1">
            <a:extLst>
              <a:ext uri="{FF2B5EF4-FFF2-40B4-BE49-F238E27FC236}">
                <a16:creationId xmlns:a16="http://schemas.microsoft.com/office/drawing/2014/main" id="{AE168625-0F4F-53CB-0197-EEEB5E88562B}"/>
              </a:ext>
            </a:extLst>
          </p:cNvPr>
          <p:cNvSpPr txBox="1"/>
          <p:nvPr/>
        </p:nvSpPr>
        <p:spPr>
          <a:xfrm>
            <a:off x="9306101" y="3794373"/>
            <a:ext cx="2667012" cy="1292662"/>
          </a:xfrm>
          <a:prstGeom prst="rect">
            <a:avLst/>
          </a:prstGeom>
          <a:noFill/>
        </p:spPr>
        <p:txBody>
          <a:bodyPr wrap="none" lIns="91440" tIns="45720" rIns="91440" bIns="45720" rtlCol="0" anchor="t">
            <a:spAutoFit/>
          </a:bodyPr>
          <a:lstStyle/>
          <a:p>
            <a:r>
              <a:rPr lang="nl-NL" sz="2400" dirty="0"/>
              <a:t>Greenline </a:t>
            </a:r>
            <a:r>
              <a:rPr lang="nl-NL" sz="2400" dirty="0" err="1"/>
              <a:t>ECO-Duct</a:t>
            </a:r>
            <a:endParaRPr lang="nl-NL" sz="2400"/>
          </a:p>
          <a:p>
            <a:pPr marL="342900" indent="-342900">
              <a:buAutoNum type="arabicPeriod"/>
            </a:pPr>
            <a:r>
              <a:rPr lang="nl-NL" dirty="0" err="1">
                <a:ea typeface="+mn-lt"/>
                <a:cs typeface="+mn-lt"/>
              </a:rPr>
              <a:t>Recycled</a:t>
            </a:r>
            <a:endParaRPr lang="nl-NL">
              <a:ea typeface="+mn-lt"/>
              <a:cs typeface="+mn-lt"/>
            </a:endParaRPr>
          </a:p>
          <a:p>
            <a:pPr marL="342900" indent="-342900">
              <a:buFont typeface="+mj-lt"/>
              <a:buAutoNum type="arabicPeriod"/>
            </a:pPr>
            <a:r>
              <a:rPr lang="nl-NL" dirty="0"/>
              <a:t>P.C.-</a:t>
            </a:r>
            <a:r>
              <a:rPr lang="nl-NL" dirty="0" err="1"/>
              <a:t>Recycled</a:t>
            </a:r>
            <a:r>
              <a:rPr lang="nl-NL" dirty="0"/>
              <a:t> (black)</a:t>
            </a:r>
          </a:p>
          <a:p>
            <a:pPr marL="342900" indent="-342900">
              <a:buAutoNum type="arabicPeriod"/>
            </a:pPr>
            <a:r>
              <a:rPr lang="nl-NL" err="1">
                <a:ea typeface="+mn-lt"/>
                <a:cs typeface="+mn-lt"/>
              </a:rPr>
              <a:t>Recycled</a:t>
            </a:r>
            <a:endParaRPr lang="nl-NL">
              <a:ea typeface="+mn-lt"/>
              <a:cs typeface="+mn-lt"/>
            </a:endParaRPr>
          </a:p>
        </p:txBody>
      </p:sp>
      <p:pic>
        <p:nvPicPr>
          <p:cNvPr id="3" name="Afbeelding 2" descr="Afbeelding met tekst, Lettertype, logo, Graphics&#10;&#10;Automatisch gegenereerde beschrijving">
            <a:extLst>
              <a:ext uri="{FF2B5EF4-FFF2-40B4-BE49-F238E27FC236}">
                <a16:creationId xmlns:a16="http://schemas.microsoft.com/office/drawing/2014/main" id="{0ED415F3-8050-2FEB-BA5A-AFA2504591F1}"/>
              </a:ext>
            </a:extLst>
          </p:cNvPr>
          <p:cNvPicPr>
            <a:picLocks noChangeAspect="1"/>
          </p:cNvPicPr>
          <p:nvPr/>
        </p:nvPicPr>
        <p:blipFill>
          <a:blip r:embed="rId4" r:link="rId5" cstate="print">
            <a:extLst>
              <a:ext uri="{28A0092B-C50C-407E-A947-70E740481C1C}">
                <a14:useLocalDpi xmlns:a14="http://schemas.microsoft.com/office/drawing/2010/main" val="0"/>
              </a:ext>
            </a:extLst>
          </a:blip>
          <a:stretch>
            <a:fillRect/>
          </a:stretch>
        </p:blipFill>
        <p:spPr bwMode="auto">
          <a:xfrm>
            <a:off x="9304257" y="3309824"/>
            <a:ext cx="1354282" cy="488429"/>
          </a:xfrm>
          <a:prstGeom prst="rect">
            <a:avLst/>
          </a:prstGeom>
          <a:noFill/>
        </p:spPr>
      </p:pic>
    </p:spTree>
    <p:extLst>
      <p:ext uri="{BB962C8B-B14F-4D97-AF65-F5344CB8AC3E}">
        <p14:creationId xmlns:p14="http://schemas.microsoft.com/office/powerpoint/2010/main" val="3210869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39FA35C0-9452-CD8E-C855-987F9660BFC5}"/>
              </a:ext>
            </a:extLst>
          </p:cNvPr>
          <p:cNvSpPr>
            <a:spLocks noGrp="1"/>
          </p:cNvSpPr>
          <p:nvPr>
            <p:ph type="title"/>
          </p:nvPr>
        </p:nvSpPr>
        <p:spPr>
          <a:xfrm>
            <a:off x="1595439" y="252110"/>
            <a:ext cx="5059362" cy="1068387"/>
          </a:xfrm>
        </p:spPr>
        <p:txBody>
          <a:bodyPr/>
          <a:lstStyle/>
          <a:p>
            <a:r>
              <a:rPr lang="sv-SE" dirty="0">
                <a:latin typeface="Arial" panose="020B0604020202020204" pitchFamily="34" charset="0"/>
                <a:cs typeface="Arial" panose="020B0604020202020204" pitchFamily="34" charset="0"/>
              </a:rPr>
              <a:t>Greenline promisse:</a:t>
            </a:r>
          </a:p>
        </p:txBody>
      </p:sp>
      <p:sp>
        <p:nvSpPr>
          <p:cNvPr id="7" name="Platshållare för innehåll 6">
            <a:extLst>
              <a:ext uri="{FF2B5EF4-FFF2-40B4-BE49-F238E27FC236}">
                <a16:creationId xmlns:a16="http://schemas.microsoft.com/office/drawing/2014/main" id="{31201BAF-24EE-3433-DACB-AEB38E4A9B63}"/>
              </a:ext>
            </a:extLst>
          </p:cNvPr>
          <p:cNvSpPr>
            <a:spLocks noGrp="1"/>
          </p:cNvSpPr>
          <p:nvPr>
            <p:ph idx="1"/>
          </p:nvPr>
        </p:nvSpPr>
        <p:spPr>
          <a:xfrm>
            <a:off x="1595438" y="1545523"/>
            <a:ext cx="7121842" cy="2529783"/>
          </a:xfrm>
        </p:spPr>
        <p:txBody>
          <a:bodyPr/>
          <a:lstStyle/>
          <a:p>
            <a:r>
              <a:rPr lang="en-US" sz="1800" dirty="0">
                <a:solidFill>
                  <a:srgbClr val="000000"/>
                </a:solidFill>
                <a:latin typeface="Arial" panose="020B0604020202020204" pitchFamily="34" charset="0"/>
                <a:cs typeface="Arial" panose="020B0604020202020204" pitchFamily="34" charset="0"/>
              </a:rPr>
              <a:t>no need for virgin materials in our products</a:t>
            </a:r>
          </a:p>
          <a:p>
            <a:r>
              <a:rPr lang="en-US" sz="1800" dirty="0">
                <a:solidFill>
                  <a:srgbClr val="000000"/>
                </a:solidFill>
                <a:latin typeface="Arial" panose="020B0604020202020204" pitchFamily="34" charset="0"/>
                <a:cs typeface="Arial" panose="020B0604020202020204" pitchFamily="34" charset="0"/>
              </a:rPr>
              <a:t>today, half of all materials in production are recycling:</a:t>
            </a:r>
          </a:p>
          <a:p>
            <a:pPr lvl="2">
              <a:buFont typeface="Courier New" panose="02070309020205020404" pitchFamily="49" charset="0"/>
              <a:buChar char="o"/>
            </a:pPr>
            <a:r>
              <a:rPr lang="en-US" sz="1800" dirty="0">
                <a:solidFill>
                  <a:srgbClr val="000000"/>
                </a:solidFill>
                <a:latin typeface="Arial" panose="020B0604020202020204" pitchFamily="34" charset="0"/>
                <a:cs typeface="Arial" panose="020B0604020202020204" pitchFamily="34" charset="0"/>
              </a:rPr>
              <a:t>44% Certified Post Consumer recycling</a:t>
            </a:r>
          </a:p>
          <a:p>
            <a:pPr lvl="2">
              <a:buFont typeface="Courier New" panose="02070309020205020404" pitchFamily="49" charset="0"/>
              <a:buChar char="o"/>
            </a:pPr>
            <a:r>
              <a:rPr lang="en-US" sz="1800" dirty="0">
                <a:solidFill>
                  <a:srgbClr val="000000"/>
                </a:solidFill>
                <a:latin typeface="Arial" panose="020B0604020202020204" pitchFamily="34" charset="0"/>
                <a:cs typeface="Arial" panose="020B0604020202020204" pitchFamily="34" charset="0"/>
              </a:rPr>
              <a:t>6% other recycling grades</a:t>
            </a:r>
          </a:p>
          <a:p>
            <a:pPr marL="180975" lvl="1">
              <a:spcBef>
                <a:spcPts val="1000"/>
              </a:spcBef>
            </a:pPr>
            <a:r>
              <a:rPr lang="sv-SE" sz="1800" dirty="0">
                <a:solidFill>
                  <a:srgbClr val="000000"/>
                </a:solidFill>
                <a:latin typeface="Arial" panose="020B0604020202020204" pitchFamily="34" charset="0"/>
                <a:cs typeface="Arial" panose="020B0604020202020204" pitchFamily="34" charset="0"/>
              </a:rPr>
              <a:t>No fosile fuels for production process</a:t>
            </a:r>
          </a:p>
          <a:p>
            <a:pPr marL="180975" lvl="1">
              <a:spcBef>
                <a:spcPts val="1000"/>
              </a:spcBef>
            </a:pPr>
            <a:endParaRPr lang="sv-SE" sz="1800" dirty="0">
              <a:solidFill>
                <a:srgbClr val="000000"/>
              </a:solidFill>
              <a:latin typeface="Arial" panose="020B0604020202020204" pitchFamily="34" charset="0"/>
              <a:cs typeface="Arial" panose="020B0604020202020204" pitchFamily="34" charset="0"/>
            </a:endParaRPr>
          </a:p>
          <a:p>
            <a:pPr marL="0" lvl="1" indent="0" algn="ctr">
              <a:spcBef>
                <a:spcPts val="1000"/>
              </a:spcBef>
              <a:buNone/>
            </a:pPr>
            <a:r>
              <a:rPr lang="sv-SE" sz="1800" i="1" dirty="0">
                <a:solidFill>
                  <a:srgbClr val="000000"/>
                </a:solidFill>
                <a:latin typeface="Arial" panose="020B0604020202020204" pitchFamily="34" charset="0"/>
                <a:cs typeface="Arial" panose="020B0604020202020204" pitchFamily="34" charset="0"/>
              </a:rPr>
              <a:t>...</a:t>
            </a:r>
            <a:r>
              <a:rPr lang="en-US" sz="1800" i="1" dirty="0">
                <a:solidFill>
                  <a:srgbClr val="000000"/>
                </a:solidFill>
                <a:latin typeface="Arial" panose="020B0604020202020204" pitchFamily="34" charset="0"/>
                <a:cs typeface="Arial" panose="020B0604020202020204" pitchFamily="34" charset="0"/>
              </a:rPr>
              <a:t>Weterings is best in class in sustainability</a:t>
            </a:r>
            <a:endParaRPr lang="sv-SE" sz="1800" i="1" dirty="0">
              <a:solidFill>
                <a:srgbClr val="000000"/>
              </a:solidFill>
              <a:latin typeface="Arial" panose="020B0604020202020204" pitchFamily="34" charset="0"/>
              <a:cs typeface="Arial" panose="020B0604020202020204" pitchFamily="34" charset="0"/>
            </a:endParaRPr>
          </a:p>
          <a:p>
            <a:pPr marL="180975" lvl="1">
              <a:spcBef>
                <a:spcPts val="1000"/>
              </a:spcBef>
            </a:pPr>
            <a:endParaRPr lang="sv-SE" sz="1800" dirty="0">
              <a:solidFill>
                <a:srgbClr val="000000"/>
              </a:solidFill>
              <a:latin typeface="Arial" panose="020B0604020202020204" pitchFamily="34" charset="0"/>
              <a:cs typeface="Arial" panose="020B0604020202020204" pitchFamily="34" charset="0"/>
            </a:endParaRPr>
          </a:p>
          <a:p>
            <a:pPr marL="180975" lvl="1">
              <a:spcBef>
                <a:spcPts val="1000"/>
              </a:spcBef>
            </a:pPr>
            <a:endParaRPr lang="en-US" sz="1800" dirty="0">
              <a:solidFill>
                <a:srgbClr val="000000"/>
              </a:solidFill>
              <a:latin typeface="Arial" panose="020B0604020202020204" pitchFamily="34" charset="0"/>
              <a:cs typeface="Arial" panose="020B0604020202020204" pitchFamily="34" charset="0"/>
            </a:endParaRPr>
          </a:p>
        </p:txBody>
      </p:sp>
      <p:sp>
        <p:nvSpPr>
          <p:cNvPr id="3" name="Platshållare för bildnummer 2">
            <a:extLst>
              <a:ext uri="{FF2B5EF4-FFF2-40B4-BE49-F238E27FC236}">
                <a16:creationId xmlns:a16="http://schemas.microsoft.com/office/drawing/2014/main" id="{25B02A22-1E1D-E3DF-A254-D0F414BC71CC}"/>
              </a:ext>
            </a:extLst>
          </p:cNvPr>
          <p:cNvSpPr>
            <a:spLocks noGrp="1"/>
          </p:cNvSpPr>
          <p:nvPr>
            <p:ph type="sldNum" sz="quarter" idx="12"/>
          </p:nvPr>
        </p:nvSpPr>
        <p:spPr/>
        <p:txBody>
          <a:bodyPr/>
          <a:lstStyle/>
          <a:p>
            <a:fld id="{A084338A-BDF7-446E-AD9E-AC6DE5174173}" type="slidenum">
              <a:rPr lang="sv-SE" smtClean="0"/>
              <a:t>5</a:t>
            </a:fld>
            <a:endParaRPr lang="sv-SE"/>
          </a:p>
        </p:txBody>
      </p:sp>
      <p:pic>
        <p:nvPicPr>
          <p:cNvPr id="2" name="Afbeelding 1">
            <a:hlinkClick r:id="rId3" tgtFrame="_blank"/>
            <a:extLst>
              <a:ext uri="{FF2B5EF4-FFF2-40B4-BE49-F238E27FC236}">
                <a16:creationId xmlns:a16="http://schemas.microsoft.com/office/drawing/2014/main" id="{5EF79346-84CB-8730-B250-A5C0364689D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212947" y="2782694"/>
            <a:ext cx="1292612" cy="1292612"/>
          </a:xfrm>
          <a:prstGeom prst="rect">
            <a:avLst/>
          </a:prstGeom>
          <a:noFill/>
          <a:ln>
            <a:noFill/>
          </a:ln>
        </p:spPr>
      </p:pic>
      <p:pic>
        <p:nvPicPr>
          <p:cNvPr id="4" name="Afbeelding 3" descr="Afbeelding met tekst, Lettertype, logo, Graphics&#10;&#10;Automatisch gegenereerde beschrijving">
            <a:hlinkClick r:id="rId5" tgtFrame="_blank"/>
            <a:extLst>
              <a:ext uri="{FF2B5EF4-FFF2-40B4-BE49-F238E27FC236}">
                <a16:creationId xmlns:a16="http://schemas.microsoft.com/office/drawing/2014/main" id="{7C2CC840-754C-C27B-9F98-272226DB7A5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780588" y="252110"/>
            <a:ext cx="2076450" cy="752475"/>
          </a:xfrm>
          <a:prstGeom prst="rect">
            <a:avLst/>
          </a:prstGeom>
          <a:noFill/>
          <a:ln>
            <a:noFill/>
          </a:ln>
        </p:spPr>
      </p:pic>
      <p:pic>
        <p:nvPicPr>
          <p:cNvPr id="11" name="Afbeelding 10">
            <a:extLst>
              <a:ext uri="{FF2B5EF4-FFF2-40B4-BE49-F238E27FC236}">
                <a16:creationId xmlns:a16="http://schemas.microsoft.com/office/drawing/2014/main" id="{6EFC7E9B-EA66-8CA7-73EF-CD137F726EB2}"/>
              </a:ext>
            </a:extLst>
          </p:cNvPr>
          <p:cNvPicPr>
            <a:picLocks noChangeAspect="1"/>
          </p:cNvPicPr>
          <p:nvPr/>
        </p:nvPicPr>
        <p:blipFill>
          <a:blip r:embed="rId7"/>
          <a:stretch>
            <a:fillRect/>
          </a:stretch>
        </p:blipFill>
        <p:spPr>
          <a:xfrm>
            <a:off x="9780588" y="1389628"/>
            <a:ext cx="2076450" cy="1089011"/>
          </a:xfrm>
          <a:prstGeom prst="rect">
            <a:avLst/>
          </a:prstGeom>
        </p:spPr>
      </p:pic>
      <p:pic>
        <p:nvPicPr>
          <p:cNvPr id="13" name="Afbeelding 12">
            <a:extLst>
              <a:ext uri="{FF2B5EF4-FFF2-40B4-BE49-F238E27FC236}">
                <a16:creationId xmlns:a16="http://schemas.microsoft.com/office/drawing/2014/main" id="{95577C9D-356C-CD44-97B1-ACCCF7BAC4D7}"/>
              </a:ext>
            </a:extLst>
          </p:cNvPr>
          <p:cNvPicPr>
            <a:picLocks noChangeAspect="1"/>
          </p:cNvPicPr>
          <p:nvPr/>
        </p:nvPicPr>
        <p:blipFill>
          <a:blip r:embed="rId8"/>
          <a:stretch>
            <a:fillRect/>
          </a:stretch>
        </p:blipFill>
        <p:spPr>
          <a:xfrm>
            <a:off x="9780588" y="4379361"/>
            <a:ext cx="2076450" cy="648891"/>
          </a:xfrm>
          <a:prstGeom prst="rect">
            <a:avLst/>
          </a:prstGeom>
        </p:spPr>
      </p:pic>
      <p:sp>
        <p:nvSpPr>
          <p:cNvPr id="14" name="Tekstvak 13">
            <a:extLst>
              <a:ext uri="{FF2B5EF4-FFF2-40B4-BE49-F238E27FC236}">
                <a16:creationId xmlns:a16="http://schemas.microsoft.com/office/drawing/2014/main" id="{1F9AA94C-D14E-8EB1-B552-43EE895BEFE1}"/>
              </a:ext>
            </a:extLst>
          </p:cNvPr>
          <p:cNvSpPr txBox="1"/>
          <p:nvPr/>
        </p:nvSpPr>
        <p:spPr>
          <a:xfrm>
            <a:off x="964642" y="4870814"/>
            <a:ext cx="7476727" cy="461665"/>
          </a:xfrm>
          <a:prstGeom prst="rect">
            <a:avLst/>
          </a:prstGeom>
          <a:noFill/>
        </p:spPr>
        <p:txBody>
          <a:bodyPr wrap="none" rtlCol="0">
            <a:spAutoFit/>
          </a:bodyPr>
          <a:lstStyle/>
          <a:p>
            <a:r>
              <a:rPr lang="sv-SE" sz="2400" i="1" dirty="0">
                <a:solidFill>
                  <a:srgbClr val="000000"/>
                </a:solidFill>
                <a:latin typeface="Arial" panose="020B0604020202020204" pitchFamily="34" charset="0"/>
                <a:cs typeface="Arial" panose="020B0604020202020204" pitchFamily="34" charset="0"/>
              </a:rPr>
              <a:t>Larger ducts are heavier: easier to meet sales budget</a:t>
            </a:r>
          </a:p>
        </p:txBody>
      </p:sp>
    </p:spTree>
    <p:extLst>
      <p:ext uri="{BB962C8B-B14F-4D97-AF65-F5344CB8AC3E}">
        <p14:creationId xmlns:p14="http://schemas.microsoft.com/office/powerpoint/2010/main" val="3793592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DB0CDF-1E4D-E3AE-5F0B-1FEFF6730A85}"/>
              </a:ext>
            </a:extLst>
          </p:cNvPr>
          <p:cNvSpPr>
            <a:spLocks noGrp="1"/>
          </p:cNvSpPr>
          <p:nvPr>
            <p:ph type="title"/>
          </p:nvPr>
        </p:nvSpPr>
        <p:spPr/>
        <p:txBody>
          <a:bodyPr/>
          <a:lstStyle/>
          <a:p>
            <a:r>
              <a:rPr lang="en-GB" noProof="0" dirty="0"/>
              <a:t>Survival-kit</a:t>
            </a:r>
          </a:p>
        </p:txBody>
      </p:sp>
      <p:sp>
        <p:nvSpPr>
          <p:cNvPr id="3" name="Tijdelijke aanduiding voor inhoud 2">
            <a:extLst>
              <a:ext uri="{FF2B5EF4-FFF2-40B4-BE49-F238E27FC236}">
                <a16:creationId xmlns:a16="http://schemas.microsoft.com/office/drawing/2014/main" id="{6F772B14-A028-EFA7-D988-06FE2237FEA9}"/>
              </a:ext>
            </a:extLst>
          </p:cNvPr>
          <p:cNvSpPr>
            <a:spLocks noGrp="1"/>
          </p:cNvSpPr>
          <p:nvPr>
            <p:ph idx="1"/>
          </p:nvPr>
        </p:nvSpPr>
        <p:spPr/>
        <p:txBody>
          <a:bodyPr/>
          <a:lstStyle/>
          <a:p>
            <a:endParaRPr lang="en-GB" noProof="0" dirty="0"/>
          </a:p>
        </p:txBody>
      </p:sp>
      <p:sp>
        <p:nvSpPr>
          <p:cNvPr id="5" name="Tijdelijke aanduiding voor inhoud 4">
            <a:extLst>
              <a:ext uri="{FF2B5EF4-FFF2-40B4-BE49-F238E27FC236}">
                <a16:creationId xmlns:a16="http://schemas.microsoft.com/office/drawing/2014/main" id="{6B1F9AE3-6807-B2D1-06E4-4BCD675F6372}"/>
              </a:ext>
            </a:extLst>
          </p:cNvPr>
          <p:cNvSpPr>
            <a:spLocks noGrp="1"/>
          </p:cNvSpPr>
          <p:nvPr>
            <p:ph sz="quarter" idx="13"/>
          </p:nvPr>
        </p:nvSpPr>
        <p:spPr/>
        <p:txBody>
          <a:bodyPr/>
          <a:lstStyle/>
          <a:p>
            <a:pPr marL="0" indent="0">
              <a:buNone/>
            </a:pPr>
            <a:r>
              <a:rPr lang="en-GB" sz="1800" b="1" noProof="0" dirty="0"/>
              <a:t>To each company we send an easy-to-handle survival kit to be used during customer visits</a:t>
            </a:r>
          </a:p>
          <a:p>
            <a:pPr marL="0" indent="0">
              <a:buNone/>
            </a:pPr>
            <a:endParaRPr lang="en-GB" sz="1800" b="1" noProof="0" dirty="0"/>
          </a:p>
          <a:p>
            <a:pPr marL="0" indent="0">
              <a:buNone/>
            </a:pPr>
            <a:r>
              <a:rPr lang="en-GB" sz="1800" b="1" noProof="0" dirty="0"/>
              <a:t>Contains:</a:t>
            </a:r>
          </a:p>
          <a:p>
            <a:r>
              <a:rPr lang="en-GB" noProof="0" dirty="0"/>
              <a:t>Samples of different ducts</a:t>
            </a:r>
          </a:p>
          <a:p>
            <a:r>
              <a:rPr lang="en-GB" dirty="0"/>
              <a:t>Evidence to support sustainability claims</a:t>
            </a:r>
          </a:p>
          <a:p>
            <a:r>
              <a:rPr lang="en-GB" dirty="0"/>
              <a:t>Packaging information</a:t>
            </a:r>
          </a:p>
          <a:p>
            <a:r>
              <a:rPr lang="en-GB" dirty="0"/>
              <a:t>Data sheet</a:t>
            </a:r>
          </a:p>
          <a:p>
            <a:r>
              <a:rPr lang="en-GB" dirty="0"/>
              <a:t>Blowing performance reference</a:t>
            </a:r>
          </a:p>
          <a:p>
            <a:r>
              <a:rPr lang="en-GB" dirty="0"/>
              <a:t>Copy of this presentation </a:t>
            </a:r>
          </a:p>
          <a:p>
            <a:r>
              <a:rPr lang="en-GB" noProof="0" dirty="0"/>
              <a:t>Your product pricing</a:t>
            </a:r>
          </a:p>
          <a:p>
            <a:r>
              <a:rPr lang="en-GB" noProof="0" dirty="0"/>
              <a:t>Pricing logistics</a:t>
            </a:r>
          </a:p>
          <a:p>
            <a:r>
              <a:rPr lang="en-GB" noProof="0" dirty="0"/>
              <a:t>Sales-</a:t>
            </a:r>
            <a:r>
              <a:rPr lang="en-GB" dirty="0"/>
              <a:t>questions-checklist</a:t>
            </a:r>
            <a:endParaRPr lang="en-GB" noProof="0" dirty="0"/>
          </a:p>
          <a:p>
            <a:r>
              <a:rPr lang="en-GB" dirty="0"/>
              <a:t>Life jacket: how to get support from our team</a:t>
            </a:r>
            <a:endParaRPr lang="en-GB" noProof="0" dirty="0"/>
          </a:p>
          <a:p>
            <a:endParaRPr lang="en-GB" noProof="0" dirty="0"/>
          </a:p>
          <a:p>
            <a:pPr marL="0" indent="0">
              <a:buNone/>
            </a:pPr>
            <a:endParaRPr lang="en-GB" noProof="0" dirty="0"/>
          </a:p>
        </p:txBody>
      </p:sp>
      <p:pic>
        <p:nvPicPr>
          <p:cNvPr id="9" name="Afbeelding 8">
            <a:extLst>
              <a:ext uri="{FF2B5EF4-FFF2-40B4-BE49-F238E27FC236}">
                <a16:creationId xmlns:a16="http://schemas.microsoft.com/office/drawing/2014/main" id="{EF40BCDA-D109-6951-11BE-D6BD78EFAE8F}"/>
              </a:ext>
            </a:extLst>
          </p:cNvPr>
          <p:cNvPicPr>
            <a:picLocks noChangeAspect="1"/>
          </p:cNvPicPr>
          <p:nvPr/>
        </p:nvPicPr>
        <p:blipFill>
          <a:blip r:embed="rId3"/>
          <a:srcRect l="78944" t="63879" r="15279" b="19552"/>
          <a:stretch/>
        </p:blipFill>
        <p:spPr>
          <a:xfrm>
            <a:off x="1595438" y="1881187"/>
            <a:ext cx="4928743" cy="3976098"/>
          </a:xfrm>
          <a:prstGeom prst="rect">
            <a:avLst/>
          </a:prstGeom>
        </p:spPr>
      </p:pic>
    </p:spTree>
    <p:extLst>
      <p:ext uri="{BB962C8B-B14F-4D97-AF65-F5344CB8AC3E}">
        <p14:creationId xmlns:p14="http://schemas.microsoft.com/office/powerpoint/2010/main" val="36853182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Hexatronic Group">
  <a:themeElements>
    <a:clrScheme name="Anpassat 93">
      <a:dk1>
        <a:sysClr val="windowText" lastClr="000000"/>
      </a:dk1>
      <a:lt1>
        <a:sysClr val="window" lastClr="FFFFFF"/>
      </a:lt1>
      <a:dk2>
        <a:srgbClr val="A2FC49"/>
      </a:dk2>
      <a:lt2>
        <a:srgbClr val="FF8A00"/>
      </a:lt2>
      <a:accent1>
        <a:srgbClr val="4D8CFE"/>
      </a:accent1>
      <a:accent2>
        <a:srgbClr val="D0D0D0"/>
      </a:accent2>
      <a:accent3>
        <a:srgbClr val="353535"/>
      </a:accent3>
      <a:accent4>
        <a:srgbClr val="ADADAD"/>
      </a:accent4>
      <a:accent5>
        <a:srgbClr val="D4F894"/>
      </a:accent5>
      <a:accent6>
        <a:srgbClr val="000000"/>
      </a:accent6>
      <a:hlink>
        <a:srgbClr val="0563C1"/>
      </a:hlink>
      <a:folHlink>
        <a:srgbClr val="954F72"/>
      </a:folHlink>
    </a:clrScheme>
    <a:fontScheme name="Anpassat 50">
      <a:majorFont>
        <a:latin typeface="Söhne"/>
        <a:ea typeface=""/>
        <a:cs typeface=""/>
      </a:majorFont>
      <a:minorFont>
        <a:latin typeface="Söhn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Hexatronic Group">
  <a:themeElements>
    <a:clrScheme name="Anpassat 93">
      <a:dk1>
        <a:sysClr val="windowText" lastClr="000000"/>
      </a:dk1>
      <a:lt1>
        <a:sysClr val="window" lastClr="FFFFFF"/>
      </a:lt1>
      <a:dk2>
        <a:srgbClr val="A2FC49"/>
      </a:dk2>
      <a:lt2>
        <a:srgbClr val="FF8A00"/>
      </a:lt2>
      <a:accent1>
        <a:srgbClr val="4D8CFE"/>
      </a:accent1>
      <a:accent2>
        <a:srgbClr val="D0D0D0"/>
      </a:accent2>
      <a:accent3>
        <a:srgbClr val="353535"/>
      </a:accent3>
      <a:accent4>
        <a:srgbClr val="ADADAD"/>
      </a:accent4>
      <a:accent5>
        <a:srgbClr val="D4F894"/>
      </a:accent5>
      <a:accent6>
        <a:srgbClr val="000000"/>
      </a:accent6>
      <a:hlink>
        <a:srgbClr val="0563C1"/>
      </a:hlink>
      <a:folHlink>
        <a:srgbClr val="954F72"/>
      </a:folHlink>
    </a:clrScheme>
    <a:fontScheme name="Anpassat 50">
      <a:majorFont>
        <a:latin typeface="Söhne"/>
        <a:ea typeface=""/>
        <a:cs typeface=""/>
      </a:majorFont>
      <a:minorFont>
        <a:latin typeface="Söhn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Hexatronic Group">
  <a:themeElements>
    <a:clrScheme name="Anpassat 93">
      <a:dk1>
        <a:sysClr val="windowText" lastClr="000000"/>
      </a:dk1>
      <a:lt1>
        <a:sysClr val="window" lastClr="FFFFFF"/>
      </a:lt1>
      <a:dk2>
        <a:srgbClr val="A2FC49"/>
      </a:dk2>
      <a:lt2>
        <a:srgbClr val="FF8A00"/>
      </a:lt2>
      <a:accent1>
        <a:srgbClr val="4D8CFE"/>
      </a:accent1>
      <a:accent2>
        <a:srgbClr val="D0D0D0"/>
      </a:accent2>
      <a:accent3>
        <a:srgbClr val="353535"/>
      </a:accent3>
      <a:accent4>
        <a:srgbClr val="ADADAD"/>
      </a:accent4>
      <a:accent5>
        <a:srgbClr val="D4F894"/>
      </a:accent5>
      <a:accent6>
        <a:srgbClr val="000000"/>
      </a:accent6>
      <a:hlink>
        <a:srgbClr val="0563C1"/>
      </a:hlink>
      <a:folHlink>
        <a:srgbClr val="954F72"/>
      </a:folHlink>
    </a:clrScheme>
    <a:fontScheme name="Anpassat 3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20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Hexatronic.potx" id="{2A687877-A482-461E-A2F3-05FDE3041CD5}" vid="{D5BD5573-6687-4B87-A1E8-9092F05FA020}"/>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8C5FD3A4ECF4E46BBFDC03743DFD4E1" ma:contentTypeVersion="8" ma:contentTypeDescription="Een nieuw document maken." ma:contentTypeScope="" ma:versionID="107e5a1cee4e0242aa2285e6b7bc8c5f">
  <xsd:schema xmlns:xsd="http://www.w3.org/2001/XMLSchema" xmlns:xs="http://www.w3.org/2001/XMLSchema" xmlns:p="http://schemas.microsoft.com/office/2006/metadata/properties" xmlns:ns2="244bd66f-dab2-4b30-a878-a0b8df52675b" targetNamespace="http://schemas.microsoft.com/office/2006/metadata/properties" ma:root="true" ma:fieldsID="dfd223c8a78a62ad431ca5431d2e0c0d" ns2:_="">
    <xsd:import namespace="244bd66f-dab2-4b30-a878-a0b8df52675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4bd66f-dab2-4b30-a878-a0b8df5267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816B56-DB13-4C21-8112-1C2C460EBAAE}">
  <ds:schemaRefs>
    <ds:schemaRef ds:uri="http://schemas.microsoft.com/sharepoint/v3/contenttype/forms"/>
  </ds:schemaRefs>
</ds:datastoreItem>
</file>

<file path=customXml/itemProps2.xml><?xml version="1.0" encoding="utf-8"?>
<ds:datastoreItem xmlns:ds="http://schemas.openxmlformats.org/officeDocument/2006/customXml" ds:itemID="{0A468357-76ED-423E-8F9A-BC03BD95C6D4}">
  <ds:schemaRefs>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www.w3.org/XML/1998/namespace"/>
    <ds:schemaRef ds:uri="http://purl.org/dc/terms/"/>
    <ds:schemaRef ds:uri="90c20241-30e0-4801-9f4a-599d64f150b5"/>
    <ds:schemaRef ds:uri="http://schemas.openxmlformats.org/package/2006/metadata/core-properties"/>
    <ds:schemaRef ds:uri="http://purl.org/dc/dcmitype/"/>
    <ds:schemaRef ds:uri="47d8ecd3-ba7c-4d16-afc7-6ef6f9668995"/>
  </ds:schemaRefs>
</ds:datastoreItem>
</file>

<file path=customXml/itemProps3.xml><?xml version="1.0" encoding="utf-8"?>
<ds:datastoreItem xmlns:ds="http://schemas.openxmlformats.org/officeDocument/2006/customXml" ds:itemID="{BC0BB8A4-AE5F-4483-A51A-81C35D1DBC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4bd66f-dab2-4b30-a878-a0b8df5267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5396</TotalTime>
  <Words>303</Words>
  <Application>Microsoft Office PowerPoint</Application>
  <PresentationFormat>Widescreen</PresentationFormat>
  <Paragraphs>78</Paragraphs>
  <Slides>6</Slides>
  <Notes>5</Notes>
  <HiddenSlides>0</HiddenSlides>
  <MMClips>0</MMClips>
  <ScaleCrop>false</ScaleCrop>
  <HeadingPairs>
    <vt:vector size="4" baseType="variant">
      <vt:variant>
        <vt:lpstr>Theme</vt:lpstr>
      </vt:variant>
      <vt:variant>
        <vt:i4>3</vt:i4>
      </vt:variant>
      <vt:variant>
        <vt:lpstr>Slide Titles</vt:lpstr>
      </vt:variant>
      <vt:variant>
        <vt:i4>6</vt:i4>
      </vt:variant>
    </vt:vector>
  </HeadingPairs>
  <TitlesOfParts>
    <vt:vector size="9" baseType="lpstr">
      <vt:lpstr>1_Hexatronic Group</vt:lpstr>
      <vt:lpstr>2_Hexatronic Group</vt:lpstr>
      <vt:lpstr>3_Hexatronic Group</vt:lpstr>
      <vt:lpstr>Weterings Plastics  A Hexatronic company, part of the family since 2021</vt:lpstr>
      <vt:lpstr>The next 45 minutes:</vt:lpstr>
      <vt:lpstr>PowerPoint Presentation</vt:lpstr>
      <vt:lpstr>PowerPoint Presentation</vt:lpstr>
      <vt:lpstr>Greenline promisse:</vt:lpstr>
      <vt:lpstr>Survival-kit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Maria Wannefalk</dc:creator>
  <cp:lastModifiedBy>Thijs Rombouts</cp:lastModifiedBy>
  <cp:revision>29</cp:revision>
  <cp:lastPrinted>2022-03-28T11:16:36Z</cp:lastPrinted>
  <dcterms:created xsi:type="dcterms:W3CDTF">2022-03-16T09:15:02Z</dcterms:created>
  <dcterms:modified xsi:type="dcterms:W3CDTF">2025-06-03T17:13:56Z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0x01010048C5FD3A4ECF4E46BBFDC03743DFD4E1</vt:lpwstr>
  </property>
  <property fmtid="{D5CDD505-2E9C-101B-9397-08002B2CF9AE}" pid="3" name="MediaServiceImageTags">
    <vt:lpwstr/>
  </property>
</Properties>
</file>